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80137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B6A33-D5ED-4AF0-A239-E32405B16AE1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4A550-F22F-4C1E-9F1A-1E2D21F6DCA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09973" y="645150"/>
            <a:ext cx="1669883" cy="723555"/>
            <a:chOff x="2709973" y="645150"/>
            <a:chExt cx="1669883" cy="723555"/>
          </a:xfrm>
        </p:grpSpPr>
        <p:sp>
          <p:nvSpPr>
            <p:cNvPr id="2" name="Freeform 1"/>
            <p:cNvSpPr/>
            <p:nvPr/>
          </p:nvSpPr>
          <p:spPr>
            <a:xfrm>
              <a:off x="2709973" y="645150"/>
              <a:ext cx="503684" cy="680418"/>
            </a:xfrm>
            <a:custGeom>
              <a:avLst/>
              <a:gdLst/>
              <a:ahLst/>
              <a:cxnLst/>
              <a:rect l="0" t="0" r="0" b="0"/>
              <a:pathLst>
                <a:path w="503684" h="680418">
                  <a:moveTo>
                    <a:pt x="101135" y="39202"/>
                  </a:moveTo>
                  <a:lnTo>
                    <a:pt x="58474" y="93316"/>
                  </a:lnTo>
                  <a:lnTo>
                    <a:pt x="16859" y="152025"/>
                  </a:lnTo>
                  <a:lnTo>
                    <a:pt x="9856" y="160041"/>
                  </a:lnTo>
                  <a:lnTo>
                    <a:pt x="5188" y="160705"/>
                  </a:lnTo>
                  <a:lnTo>
                    <a:pt x="2075" y="156469"/>
                  </a:lnTo>
                  <a:lnTo>
                    <a:pt x="0" y="148965"/>
                  </a:lnTo>
                  <a:lnTo>
                    <a:pt x="3934" y="131269"/>
                  </a:lnTo>
                  <a:lnTo>
                    <a:pt x="25944" y="73726"/>
                  </a:lnTo>
                  <a:lnTo>
                    <a:pt x="41981" y="51036"/>
                  </a:lnTo>
                  <a:lnTo>
                    <a:pt x="76329" y="24121"/>
                  </a:lnTo>
                  <a:lnTo>
                    <a:pt x="110553" y="6917"/>
                  </a:lnTo>
                  <a:lnTo>
                    <a:pt x="148510" y="0"/>
                  </a:lnTo>
                  <a:lnTo>
                    <a:pt x="189392" y="3540"/>
                  </a:lnTo>
                  <a:lnTo>
                    <a:pt x="225551" y="17587"/>
                  </a:lnTo>
                  <a:lnTo>
                    <a:pt x="241439" y="33105"/>
                  </a:lnTo>
                  <a:lnTo>
                    <a:pt x="256961" y="64691"/>
                  </a:lnTo>
                  <a:lnTo>
                    <a:pt x="265849" y="103686"/>
                  </a:lnTo>
                  <a:lnTo>
                    <a:pt x="265363" y="144876"/>
                  </a:lnTo>
                  <a:lnTo>
                    <a:pt x="259523" y="171566"/>
                  </a:lnTo>
                  <a:lnTo>
                    <a:pt x="230123" y="228121"/>
                  </a:lnTo>
                  <a:lnTo>
                    <a:pt x="188797" y="277179"/>
                  </a:lnTo>
                  <a:lnTo>
                    <a:pt x="185313" y="278572"/>
                  </a:lnTo>
                  <a:lnTo>
                    <a:pt x="184160" y="275991"/>
                  </a:lnTo>
                  <a:lnTo>
                    <a:pt x="184561" y="270761"/>
                  </a:lnTo>
                  <a:lnTo>
                    <a:pt x="191246" y="258710"/>
                  </a:lnTo>
                  <a:lnTo>
                    <a:pt x="196304" y="252221"/>
                  </a:lnTo>
                  <a:lnTo>
                    <a:pt x="214402" y="241892"/>
                  </a:lnTo>
                  <a:lnTo>
                    <a:pt x="225780" y="237500"/>
                  </a:lnTo>
                  <a:lnTo>
                    <a:pt x="275328" y="236907"/>
                  </a:lnTo>
                  <a:lnTo>
                    <a:pt x="328873" y="244140"/>
                  </a:lnTo>
                  <a:lnTo>
                    <a:pt x="381387" y="258235"/>
                  </a:lnTo>
                  <a:lnTo>
                    <a:pt x="421742" y="288575"/>
                  </a:lnTo>
                  <a:lnTo>
                    <a:pt x="468492" y="338935"/>
                  </a:lnTo>
                  <a:lnTo>
                    <a:pt x="494710" y="400009"/>
                  </a:lnTo>
                  <a:lnTo>
                    <a:pt x="503395" y="425338"/>
                  </a:lnTo>
                  <a:lnTo>
                    <a:pt x="503683" y="476097"/>
                  </a:lnTo>
                  <a:lnTo>
                    <a:pt x="490770" y="535590"/>
                  </a:lnTo>
                  <a:lnTo>
                    <a:pt x="466537" y="586493"/>
                  </a:lnTo>
                  <a:lnTo>
                    <a:pt x="420845" y="644788"/>
                  </a:lnTo>
                  <a:lnTo>
                    <a:pt x="393956" y="661352"/>
                  </a:lnTo>
                  <a:lnTo>
                    <a:pt x="351089" y="676259"/>
                  </a:lnTo>
                  <a:lnTo>
                    <a:pt x="288723" y="680417"/>
                  </a:lnTo>
                  <a:lnTo>
                    <a:pt x="255867" y="678646"/>
                  </a:lnTo>
                  <a:lnTo>
                    <a:pt x="199767" y="661564"/>
                  </a:lnTo>
                  <a:lnTo>
                    <a:pt x="177727" y="652719"/>
                  </a:lnTo>
                  <a:lnTo>
                    <a:pt x="143249" y="628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00704" y="127394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79730" y="715937"/>
              <a:ext cx="10530" cy="652768"/>
            </a:xfrm>
            <a:custGeom>
              <a:avLst/>
              <a:gdLst/>
              <a:ahLst/>
              <a:cxnLst/>
              <a:rect l="0" t="0" r="0" b="0"/>
              <a:pathLst>
                <a:path w="10530" h="652768">
                  <a:moveTo>
                    <a:pt x="10529" y="0"/>
                  </a:moveTo>
                  <a:lnTo>
                    <a:pt x="10529" y="55170"/>
                  </a:lnTo>
                  <a:lnTo>
                    <a:pt x="7409" y="110324"/>
                  </a:lnTo>
                  <a:lnTo>
                    <a:pt x="2195" y="159421"/>
                  </a:lnTo>
                  <a:lnTo>
                    <a:pt x="434" y="222823"/>
                  </a:lnTo>
                  <a:lnTo>
                    <a:pt x="129" y="271783"/>
                  </a:lnTo>
                  <a:lnTo>
                    <a:pt x="26" y="333493"/>
                  </a:lnTo>
                  <a:lnTo>
                    <a:pt x="8" y="382432"/>
                  </a:lnTo>
                  <a:lnTo>
                    <a:pt x="2" y="441484"/>
                  </a:lnTo>
                  <a:lnTo>
                    <a:pt x="0" y="490339"/>
                  </a:lnTo>
                  <a:lnTo>
                    <a:pt x="0" y="546149"/>
                  </a:lnTo>
                  <a:lnTo>
                    <a:pt x="0" y="596610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11399" y="103179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5006" y="17959"/>
                  </a:lnTo>
                  <a:lnTo>
                    <a:pt x="4379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526881" y="1821430"/>
            <a:ext cx="1105451" cy="631710"/>
            <a:chOff x="2526881" y="1821430"/>
            <a:chExt cx="1105451" cy="631710"/>
          </a:xfrm>
        </p:grpSpPr>
        <p:sp>
          <p:nvSpPr>
            <p:cNvPr id="7" name="Freeform 6"/>
            <p:cNvSpPr/>
            <p:nvPr/>
          </p:nvSpPr>
          <p:spPr>
            <a:xfrm>
              <a:off x="2526881" y="1821430"/>
              <a:ext cx="368456" cy="577935"/>
            </a:xfrm>
            <a:custGeom>
              <a:avLst/>
              <a:gdLst/>
              <a:ahLst/>
              <a:cxnLst/>
              <a:rect l="0" t="0" r="0" b="0"/>
              <a:pathLst>
                <a:path w="368456" h="577935">
                  <a:moveTo>
                    <a:pt x="10486" y="105285"/>
                  </a:moveTo>
                  <a:lnTo>
                    <a:pt x="4421" y="147312"/>
                  </a:lnTo>
                  <a:lnTo>
                    <a:pt x="8169" y="196246"/>
                  </a:lnTo>
                  <a:lnTo>
                    <a:pt x="9800" y="252339"/>
                  </a:lnTo>
                  <a:lnTo>
                    <a:pt x="11453" y="303144"/>
                  </a:lnTo>
                  <a:lnTo>
                    <a:pt x="15985" y="345691"/>
                  </a:lnTo>
                  <a:lnTo>
                    <a:pt x="18780" y="391896"/>
                  </a:lnTo>
                  <a:lnTo>
                    <a:pt x="20022" y="438558"/>
                  </a:lnTo>
                  <a:lnTo>
                    <a:pt x="21890" y="501950"/>
                  </a:lnTo>
                  <a:lnTo>
                    <a:pt x="26171" y="563357"/>
                  </a:lnTo>
                  <a:lnTo>
                    <a:pt x="24452" y="575613"/>
                  </a:lnTo>
                  <a:lnTo>
                    <a:pt x="23306" y="577934"/>
                  </a:lnTo>
                  <a:lnTo>
                    <a:pt x="21468" y="533393"/>
                  </a:lnTo>
                  <a:lnTo>
                    <a:pt x="18029" y="482086"/>
                  </a:lnTo>
                  <a:lnTo>
                    <a:pt x="12721" y="435298"/>
                  </a:lnTo>
                  <a:lnTo>
                    <a:pt x="5339" y="373374"/>
                  </a:lnTo>
                  <a:lnTo>
                    <a:pt x="1552" y="321589"/>
                  </a:lnTo>
                  <a:lnTo>
                    <a:pt x="430" y="272970"/>
                  </a:lnTo>
                  <a:lnTo>
                    <a:pt x="98" y="223339"/>
                  </a:lnTo>
                  <a:lnTo>
                    <a:pt x="0" y="171590"/>
                  </a:lnTo>
                  <a:lnTo>
                    <a:pt x="8372" y="117342"/>
                  </a:lnTo>
                  <a:lnTo>
                    <a:pt x="19088" y="78961"/>
                  </a:lnTo>
                  <a:lnTo>
                    <a:pt x="30297" y="60050"/>
                  </a:lnTo>
                  <a:lnTo>
                    <a:pt x="55351" y="36250"/>
                  </a:lnTo>
                  <a:lnTo>
                    <a:pt x="116013" y="7736"/>
                  </a:lnTo>
                  <a:lnTo>
                    <a:pt x="175914" y="1528"/>
                  </a:lnTo>
                  <a:lnTo>
                    <a:pt x="232637" y="452"/>
                  </a:lnTo>
                  <a:lnTo>
                    <a:pt x="288179" y="134"/>
                  </a:lnTo>
                  <a:lnTo>
                    <a:pt x="350518" y="26"/>
                  </a:lnTo>
                  <a:lnTo>
                    <a:pt x="36845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68953" y="221098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73092" y="8333"/>
                  </a:lnTo>
                  <a:lnTo>
                    <a:pt x="121669" y="15684"/>
                  </a:lnTo>
                  <a:lnTo>
                    <a:pt x="67620" y="21165"/>
                  </a:lnTo>
                  <a:lnTo>
                    <a:pt x="25055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69724" y="2189457"/>
              <a:ext cx="246712" cy="261902"/>
            </a:xfrm>
            <a:custGeom>
              <a:avLst/>
              <a:gdLst/>
              <a:ahLst/>
              <a:cxnLst/>
              <a:rect l="0" t="0" r="0" b="0"/>
              <a:pathLst>
                <a:path w="246712" h="261902">
                  <a:moveTo>
                    <a:pt x="162483" y="116284"/>
                  </a:moveTo>
                  <a:lnTo>
                    <a:pt x="147829" y="57667"/>
                  </a:lnTo>
                  <a:lnTo>
                    <a:pt x="132145" y="22876"/>
                  </a:lnTo>
                  <a:lnTo>
                    <a:pt x="116244" y="7309"/>
                  </a:lnTo>
                  <a:lnTo>
                    <a:pt x="107091" y="1520"/>
                  </a:lnTo>
                  <a:lnTo>
                    <a:pt x="98648" y="0"/>
                  </a:lnTo>
                  <a:lnTo>
                    <a:pt x="90681" y="1327"/>
                  </a:lnTo>
                  <a:lnTo>
                    <a:pt x="75589" y="9040"/>
                  </a:lnTo>
                  <a:lnTo>
                    <a:pt x="39761" y="39741"/>
                  </a:lnTo>
                  <a:lnTo>
                    <a:pt x="24216" y="65918"/>
                  </a:lnTo>
                  <a:lnTo>
                    <a:pt x="4834" y="128036"/>
                  </a:lnTo>
                  <a:lnTo>
                    <a:pt x="0" y="154262"/>
                  </a:lnTo>
                  <a:lnTo>
                    <a:pt x="9314" y="216085"/>
                  </a:lnTo>
                  <a:lnTo>
                    <a:pt x="24553" y="251529"/>
                  </a:lnTo>
                  <a:lnTo>
                    <a:pt x="33095" y="257920"/>
                  </a:lnTo>
                  <a:lnTo>
                    <a:pt x="55064" y="261901"/>
                  </a:lnTo>
                  <a:lnTo>
                    <a:pt x="65134" y="258985"/>
                  </a:lnTo>
                  <a:lnTo>
                    <a:pt x="82562" y="246387"/>
                  </a:lnTo>
                  <a:lnTo>
                    <a:pt x="118085" y="189389"/>
                  </a:lnTo>
                  <a:lnTo>
                    <a:pt x="150016" y="126760"/>
                  </a:lnTo>
                  <a:lnTo>
                    <a:pt x="155341" y="124438"/>
                  </a:lnTo>
                  <a:lnTo>
                    <a:pt x="160062" y="127569"/>
                  </a:lnTo>
                  <a:lnTo>
                    <a:pt x="164378" y="134336"/>
                  </a:lnTo>
                  <a:lnTo>
                    <a:pt x="174994" y="188779"/>
                  </a:lnTo>
                  <a:lnTo>
                    <a:pt x="177843" y="199708"/>
                  </a:lnTo>
                  <a:lnTo>
                    <a:pt x="183251" y="208165"/>
                  </a:lnTo>
                  <a:lnTo>
                    <a:pt x="198619" y="220681"/>
                  </a:lnTo>
                  <a:lnTo>
                    <a:pt x="246711" y="2426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03080" y="2205395"/>
              <a:ext cx="155511" cy="243298"/>
            </a:xfrm>
            <a:custGeom>
              <a:avLst/>
              <a:gdLst/>
              <a:ahLst/>
              <a:cxnLst/>
              <a:rect l="0" t="0" r="0" b="0"/>
              <a:pathLst>
                <a:path w="155511" h="243298">
                  <a:moveTo>
                    <a:pt x="155510" y="5589"/>
                  </a:moveTo>
                  <a:lnTo>
                    <a:pt x="133153" y="0"/>
                  </a:lnTo>
                  <a:lnTo>
                    <a:pt x="109699" y="3495"/>
                  </a:lnTo>
                  <a:lnTo>
                    <a:pt x="86017" y="12847"/>
                  </a:lnTo>
                  <a:lnTo>
                    <a:pt x="58360" y="33606"/>
                  </a:lnTo>
                  <a:lnTo>
                    <a:pt x="30799" y="68353"/>
                  </a:lnTo>
                  <a:lnTo>
                    <a:pt x="5741" y="130260"/>
                  </a:lnTo>
                  <a:lnTo>
                    <a:pt x="0" y="168611"/>
                  </a:lnTo>
                  <a:lnTo>
                    <a:pt x="3888" y="204020"/>
                  </a:lnTo>
                  <a:lnTo>
                    <a:pt x="15593" y="222852"/>
                  </a:lnTo>
                  <a:lnTo>
                    <a:pt x="23628" y="231150"/>
                  </a:lnTo>
                  <a:lnTo>
                    <a:pt x="45033" y="240369"/>
                  </a:lnTo>
                  <a:lnTo>
                    <a:pt x="68974" y="243297"/>
                  </a:lnTo>
                  <a:lnTo>
                    <a:pt x="123621" y="232659"/>
                  </a:lnTo>
                  <a:lnTo>
                    <a:pt x="155510" y="2161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74497" y="1958300"/>
              <a:ext cx="20965" cy="494840"/>
            </a:xfrm>
            <a:custGeom>
              <a:avLst/>
              <a:gdLst/>
              <a:ahLst/>
              <a:cxnLst/>
              <a:rect l="0" t="0" r="0" b="0"/>
              <a:pathLst>
                <a:path w="20965" h="494840">
                  <a:moveTo>
                    <a:pt x="20964" y="0"/>
                  </a:moveTo>
                  <a:lnTo>
                    <a:pt x="17844" y="48931"/>
                  </a:lnTo>
                  <a:lnTo>
                    <a:pt x="11899" y="108061"/>
                  </a:lnTo>
                  <a:lnTo>
                    <a:pt x="2295" y="170555"/>
                  </a:lnTo>
                  <a:lnTo>
                    <a:pt x="378" y="225023"/>
                  </a:lnTo>
                  <a:lnTo>
                    <a:pt x="0" y="283181"/>
                  </a:lnTo>
                  <a:lnTo>
                    <a:pt x="1104" y="336200"/>
                  </a:lnTo>
                  <a:lnTo>
                    <a:pt x="8245" y="393573"/>
                  </a:lnTo>
                  <a:lnTo>
                    <a:pt x="10003" y="454949"/>
                  </a:lnTo>
                  <a:lnTo>
                    <a:pt x="10435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48062" y="2141747"/>
              <a:ext cx="284270" cy="27124"/>
            </a:xfrm>
            <a:custGeom>
              <a:avLst/>
              <a:gdLst/>
              <a:ahLst/>
              <a:cxnLst/>
              <a:rect l="0" t="0" r="0" b="0"/>
              <a:pathLst>
                <a:path w="284270" h="27124">
                  <a:moveTo>
                    <a:pt x="284269" y="6066"/>
                  </a:moveTo>
                  <a:lnTo>
                    <a:pt x="250647" y="0"/>
                  </a:lnTo>
                  <a:lnTo>
                    <a:pt x="192706" y="7641"/>
                  </a:lnTo>
                  <a:lnTo>
                    <a:pt x="134697" y="13942"/>
                  </a:lnTo>
                  <a:lnTo>
                    <a:pt x="76175" y="18928"/>
                  </a:lnTo>
                  <a:lnTo>
                    <a:pt x="31149" y="2469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617904" y="2263626"/>
            <a:ext cx="880872" cy="368499"/>
            <a:chOff x="3617904" y="2263626"/>
            <a:chExt cx="880872" cy="368499"/>
          </a:xfrm>
        </p:grpSpPr>
        <p:sp>
          <p:nvSpPr>
            <p:cNvPr id="14" name="Freeform 13"/>
            <p:cNvSpPr/>
            <p:nvPr/>
          </p:nvSpPr>
          <p:spPr>
            <a:xfrm>
              <a:off x="3617904" y="2268566"/>
              <a:ext cx="202614" cy="249857"/>
            </a:xfrm>
            <a:custGeom>
              <a:avLst/>
              <a:gdLst/>
              <a:ahLst/>
              <a:cxnLst/>
              <a:rect l="0" t="0" r="0" b="0"/>
              <a:pathLst>
                <a:path w="202614" h="249857">
                  <a:moveTo>
                    <a:pt x="109184" y="5589"/>
                  </a:moveTo>
                  <a:lnTo>
                    <a:pt x="92416" y="0"/>
                  </a:lnTo>
                  <a:lnTo>
                    <a:pt x="59632" y="2113"/>
                  </a:lnTo>
                  <a:lnTo>
                    <a:pt x="39977" y="10283"/>
                  </a:lnTo>
                  <a:lnTo>
                    <a:pt x="31461" y="15738"/>
                  </a:lnTo>
                  <a:lnTo>
                    <a:pt x="18878" y="31156"/>
                  </a:lnTo>
                  <a:lnTo>
                    <a:pt x="1268" y="69651"/>
                  </a:lnTo>
                  <a:lnTo>
                    <a:pt x="0" y="90213"/>
                  </a:lnTo>
                  <a:lnTo>
                    <a:pt x="4555" y="150917"/>
                  </a:lnTo>
                  <a:lnTo>
                    <a:pt x="9260" y="178194"/>
                  </a:lnTo>
                  <a:lnTo>
                    <a:pt x="21489" y="202795"/>
                  </a:lnTo>
                  <a:lnTo>
                    <a:pt x="29664" y="214269"/>
                  </a:lnTo>
                  <a:lnTo>
                    <a:pt x="51225" y="230137"/>
                  </a:lnTo>
                  <a:lnTo>
                    <a:pt x="97605" y="249856"/>
                  </a:lnTo>
                  <a:lnTo>
                    <a:pt x="122365" y="248293"/>
                  </a:lnTo>
                  <a:lnTo>
                    <a:pt x="146628" y="239799"/>
                  </a:lnTo>
                  <a:lnTo>
                    <a:pt x="165210" y="228225"/>
                  </a:lnTo>
                  <a:lnTo>
                    <a:pt x="188825" y="202967"/>
                  </a:lnTo>
                  <a:lnTo>
                    <a:pt x="197222" y="180270"/>
                  </a:lnTo>
                  <a:lnTo>
                    <a:pt x="202613" y="127572"/>
                  </a:lnTo>
                  <a:lnTo>
                    <a:pt x="197111" y="103087"/>
                  </a:lnTo>
                  <a:lnTo>
                    <a:pt x="185697" y="81677"/>
                  </a:lnTo>
                  <a:lnTo>
                    <a:pt x="168926" y="64362"/>
                  </a:lnTo>
                  <a:lnTo>
                    <a:pt x="149774" y="55107"/>
                  </a:lnTo>
                  <a:lnTo>
                    <a:pt x="119712" y="477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06072" y="2284683"/>
              <a:ext cx="105286" cy="223180"/>
            </a:xfrm>
            <a:custGeom>
              <a:avLst/>
              <a:gdLst/>
              <a:ahLst/>
              <a:cxnLst/>
              <a:rect l="0" t="0" r="0" b="0"/>
              <a:pathLst>
                <a:path w="105286" h="223180">
                  <a:moveTo>
                    <a:pt x="0" y="31586"/>
                  </a:moveTo>
                  <a:lnTo>
                    <a:pt x="3120" y="80517"/>
                  </a:lnTo>
                  <a:lnTo>
                    <a:pt x="14654" y="139647"/>
                  </a:lnTo>
                  <a:lnTo>
                    <a:pt x="28198" y="195218"/>
                  </a:lnTo>
                  <a:lnTo>
                    <a:pt x="35149" y="218955"/>
                  </a:lnTo>
                  <a:lnTo>
                    <a:pt x="35131" y="223179"/>
                  </a:lnTo>
                  <a:lnTo>
                    <a:pt x="32780" y="222486"/>
                  </a:lnTo>
                  <a:lnTo>
                    <a:pt x="28872" y="218514"/>
                  </a:lnTo>
                  <a:lnTo>
                    <a:pt x="7089" y="158240"/>
                  </a:lnTo>
                  <a:lnTo>
                    <a:pt x="2101" y="120846"/>
                  </a:lnTo>
                  <a:lnTo>
                    <a:pt x="6212" y="80130"/>
                  </a:lnTo>
                  <a:lnTo>
                    <a:pt x="20428" y="44020"/>
                  </a:lnTo>
                  <a:lnTo>
                    <a:pt x="35985" y="28144"/>
                  </a:lnTo>
                  <a:lnTo>
                    <a:pt x="74569" y="84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27623" y="2263626"/>
              <a:ext cx="190589" cy="252685"/>
            </a:xfrm>
            <a:custGeom>
              <a:avLst/>
              <a:gdLst/>
              <a:ahLst/>
              <a:cxnLst/>
              <a:rect l="0" t="0" r="0" b="0"/>
              <a:pathLst>
                <a:path w="190589" h="252685">
                  <a:moveTo>
                    <a:pt x="146947" y="0"/>
                  </a:moveTo>
                  <a:lnTo>
                    <a:pt x="84854" y="5590"/>
                  </a:lnTo>
                  <a:lnTo>
                    <a:pt x="31275" y="24451"/>
                  </a:lnTo>
                  <a:lnTo>
                    <a:pt x="20699" y="30339"/>
                  </a:lnTo>
                  <a:lnTo>
                    <a:pt x="5829" y="46239"/>
                  </a:lnTo>
                  <a:lnTo>
                    <a:pt x="226" y="55393"/>
                  </a:lnTo>
                  <a:lnTo>
                    <a:pt x="0" y="62665"/>
                  </a:lnTo>
                  <a:lnTo>
                    <a:pt x="3358" y="68683"/>
                  </a:lnTo>
                  <a:lnTo>
                    <a:pt x="9107" y="73865"/>
                  </a:lnTo>
                  <a:lnTo>
                    <a:pt x="64902" y="94317"/>
                  </a:lnTo>
                  <a:lnTo>
                    <a:pt x="124791" y="112247"/>
                  </a:lnTo>
                  <a:lnTo>
                    <a:pt x="146458" y="119298"/>
                  </a:lnTo>
                  <a:lnTo>
                    <a:pt x="161547" y="132570"/>
                  </a:lnTo>
                  <a:lnTo>
                    <a:pt x="186355" y="169687"/>
                  </a:lnTo>
                  <a:lnTo>
                    <a:pt x="190588" y="193180"/>
                  </a:lnTo>
                  <a:lnTo>
                    <a:pt x="190079" y="205996"/>
                  </a:lnTo>
                  <a:lnTo>
                    <a:pt x="186230" y="216879"/>
                  </a:lnTo>
                  <a:lnTo>
                    <a:pt x="172595" y="235211"/>
                  </a:lnTo>
                  <a:lnTo>
                    <a:pt x="148597" y="244919"/>
                  </a:lnTo>
                  <a:lnTo>
                    <a:pt x="91121" y="251150"/>
                  </a:lnTo>
                  <a:lnTo>
                    <a:pt x="41662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00911" y="2453139"/>
              <a:ext cx="97865" cy="178986"/>
            </a:xfrm>
            <a:custGeom>
              <a:avLst/>
              <a:gdLst/>
              <a:ahLst/>
              <a:cxnLst/>
              <a:rect l="0" t="0" r="0" b="0"/>
              <a:pathLst>
                <a:path w="97865" h="178986">
                  <a:moveTo>
                    <a:pt x="0" y="0"/>
                  </a:moveTo>
                  <a:lnTo>
                    <a:pt x="53028" y="29309"/>
                  </a:lnTo>
                  <a:lnTo>
                    <a:pt x="78753" y="55088"/>
                  </a:lnTo>
                  <a:lnTo>
                    <a:pt x="95604" y="90542"/>
                  </a:lnTo>
                  <a:lnTo>
                    <a:pt x="97864" y="117060"/>
                  </a:lnTo>
                  <a:lnTo>
                    <a:pt x="92558" y="152058"/>
                  </a:lnTo>
                  <a:lnTo>
                    <a:pt x="84229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227074" y="1990475"/>
            <a:ext cx="2450373" cy="864920"/>
            <a:chOff x="5227074" y="1990475"/>
            <a:chExt cx="2450373" cy="864920"/>
          </a:xfrm>
        </p:grpSpPr>
        <p:sp>
          <p:nvSpPr>
            <p:cNvPr id="19" name="Freeform 18"/>
            <p:cNvSpPr/>
            <p:nvPr/>
          </p:nvSpPr>
          <p:spPr>
            <a:xfrm>
              <a:off x="5227074" y="1990475"/>
              <a:ext cx="510958" cy="610064"/>
            </a:xfrm>
            <a:custGeom>
              <a:avLst/>
              <a:gdLst/>
              <a:ahLst/>
              <a:cxnLst/>
              <a:rect l="0" t="0" r="0" b="0"/>
              <a:pathLst>
                <a:path w="510958" h="610064">
                  <a:moveTo>
                    <a:pt x="5589" y="567950"/>
                  </a:moveTo>
                  <a:lnTo>
                    <a:pt x="0" y="551182"/>
                  </a:lnTo>
                  <a:lnTo>
                    <a:pt x="2113" y="518398"/>
                  </a:lnTo>
                  <a:lnTo>
                    <a:pt x="13308" y="470294"/>
                  </a:lnTo>
                  <a:lnTo>
                    <a:pt x="22174" y="415402"/>
                  </a:lnTo>
                  <a:lnTo>
                    <a:pt x="24658" y="371079"/>
                  </a:lnTo>
                  <a:lnTo>
                    <a:pt x="31646" y="316855"/>
                  </a:lnTo>
                  <a:lnTo>
                    <a:pt x="41126" y="259975"/>
                  </a:lnTo>
                  <a:lnTo>
                    <a:pt x="45754" y="198667"/>
                  </a:lnTo>
                  <a:lnTo>
                    <a:pt x="52715" y="147227"/>
                  </a:lnTo>
                  <a:lnTo>
                    <a:pt x="62186" y="107939"/>
                  </a:lnTo>
                  <a:lnTo>
                    <a:pt x="65547" y="103348"/>
                  </a:lnTo>
                  <a:lnTo>
                    <a:pt x="68958" y="103797"/>
                  </a:lnTo>
                  <a:lnTo>
                    <a:pt x="114802" y="160270"/>
                  </a:lnTo>
                  <a:lnTo>
                    <a:pt x="156534" y="221811"/>
                  </a:lnTo>
                  <a:lnTo>
                    <a:pt x="170552" y="237076"/>
                  </a:lnTo>
                  <a:lnTo>
                    <a:pt x="202775" y="253234"/>
                  </a:lnTo>
                  <a:lnTo>
                    <a:pt x="225419" y="255330"/>
                  </a:lnTo>
                  <a:lnTo>
                    <a:pt x="268551" y="247145"/>
                  </a:lnTo>
                  <a:lnTo>
                    <a:pt x="289747" y="231567"/>
                  </a:lnTo>
                  <a:lnTo>
                    <a:pt x="318291" y="196489"/>
                  </a:lnTo>
                  <a:lnTo>
                    <a:pt x="354954" y="142173"/>
                  </a:lnTo>
                  <a:lnTo>
                    <a:pt x="376200" y="90695"/>
                  </a:lnTo>
                  <a:lnTo>
                    <a:pt x="408053" y="30691"/>
                  </a:lnTo>
                  <a:lnTo>
                    <a:pt x="421938" y="12143"/>
                  </a:lnTo>
                  <a:lnTo>
                    <a:pt x="439808" y="0"/>
                  </a:lnTo>
                  <a:lnTo>
                    <a:pt x="445977" y="974"/>
                  </a:lnTo>
                  <a:lnTo>
                    <a:pt x="450089" y="6302"/>
                  </a:lnTo>
                  <a:lnTo>
                    <a:pt x="462279" y="54064"/>
                  </a:lnTo>
                  <a:lnTo>
                    <a:pt x="466898" y="114000"/>
                  </a:lnTo>
                  <a:lnTo>
                    <a:pt x="468267" y="166854"/>
                  </a:lnTo>
                  <a:lnTo>
                    <a:pt x="475965" y="227805"/>
                  </a:lnTo>
                  <a:lnTo>
                    <a:pt x="478362" y="276613"/>
                  </a:lnTo>
                  <a:lnTo>
                    <a:pt x="479172" y="335620"/>
                  </a:lnTo>
                  <a:lnTo>
                    <a:pt x="479332" y="397925"/>
                  </a:lnTo>
                  <a:lnTo>
                    <a:pt x="484949" y="443612"/>
                  </a:lnTo>
                  <a:lnTo>
                    <a:pt x="494022" y="503553"/>
                  </a:lnTo>
                  <a:lnTo>
                    <a:pt x="498530" y="556408"/>
                  </a:lnTo>
                  <a:lnTo>
                    <a:pt x="510957" y="6100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90471" y="2379440"/>
              <a:ext cx="163416" cy="226359"/>
            </a:xfrm>
            <a:custGeom>
              <a:avLst/>
              <a:gdLst/>
              <a:ahLst/>
              <a:cxnLst/>
              <a:rect l="0" t="0" r="0" b="0"/>
              <a:pathLst>
                <a:path w="163416" h="226359">
                  <a:moveTo>
                    <a:pt x="26544" y="0"/>
                  </a:moveTo>
                  <a:lnTo>
                    <a:pt x="12073" y="34792"/>
                  </a:lnTo>
                  <a:lnTo>
                    <a:pt x="3669" y="93657"/>
                  </a:lnTo>
                  <a:lnTo>
                    <a:pt x="0" y="121174"/>
                  </a:lnTo>
                  <a:lnTo>
                    <a:pt x="10123" y="183893"/>
                  </a:lnTo>
                  <a:lnTo>
                    <a:pt x="25448" y="213844"/>
                  </a:lnTo>
                  <a:lnTo>
                    <a:pt x="34003" y="219772"/>
                  </a:lnTo>
                  <a:lnTo>
                    <a:pt x="55985" y="226358"/>
                  </a:lnTo>
                  <a:lnTo>
                    <a:pt x="66059" y="225775"/>
                  </a:lnTo>
                  <a:lnTo>
                    <a:pt x="83490" y="218887"/>
                  </a:lnTo>
                  <a:lnTo>
                    <a:pt x="106458" y="196267"/>
                  </a:lnTo>
                  <a:lnTo>
                    <a:pt x="139133" y="146902"/>
                  </a:lnTo>
                  <a:lnTo>
                    <a:pt x="155759" y="99598"/>
                  </a:lnTo>
                  <a:lnTo>
                    <a:pt x="161902" y="46363"/>
                  </a:lnTo>
                  <a:lnTo>
                    <a:pt x="16341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82376" y="2126756"/>
              <a:ext cx="18910" cy="505369"/>
            </a:xfrm>
            <a:custGeom>
              <a:avLst/>
              <a:gdLst/>
              <a:ahLst/>
              <a:cxnLst/>
              <a:rect l="0" t="0" r="0" b="0"/>
              <a:pathLst>
                <a:path w="18910" h="505369">
                  <a:moveTo>
                    <a:pt x="18909" y="0"/>
                  </a:moveTo>
                  <a:lnTo>
                    <a:pt x="10575" y="52050"/>
                  </a:lnTo>
                  <a:lnTo>
                    <a:pt x="9030" y="101990"/>
                  </a:lnTo>
                  <a:lnTo>
                    <a:pt x="8573" y="155781"/>
                  </a:lnTo>
                  <a:lnTo>
                    <a:pt x="8437" y="214223"/>
                  </a:lnTo>
                  <a:lnTo>
                    <a:pt x="2802" y="270303"/>
                  </a:lnTo>
                  <a:lnTo>
                    <a:pt x="0" y="323581"/>
                  </a:lnTo>
                  <a:lnTo>
                    <a:pt x="6378" y="385405"/>
                  </a:lnTo>
                  <a:lnTo>
                    <a:pt x="7787" y="437848"/>
                  </a:lnTo>
                  <a:lnTo>
                    <a:pt x="8205" y="476783"/>
                  </a:lnTo>
                  <a:lnTo>
                    <a:pt x="838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32911" y="2200455"/>
              <a:ext cx="10530" cy="442199"/>
            </a:xfrm>
            <a:custGeom>
              <a:avLst/>
              <a:gdLst/>
              <a:ahLst/>
              <a:cxnLst/>
              <a:rect l="0" t="0" r="0" b="0"/>
              <a:pathLst>
                <a:path w="10530" h="442199">
                  <a:moveTo>
                    <a:pt x="10529" y="0"/>
                  </a:moveTo>
                  <a:lnTo>
                    <a:pt x="10529" y="52051"/>
                  </a:lnTo>
                  <a:lnTo>
                    <a:pt x="10529" y="111349"/>
                  </a:lnTo>
                  <a:lnTo>
                    <a:pt x="10529" y="157113"/>
                  </a:lnTo>
                  <a:lnTo>
                    <a:pt x="10529" y="204749"/>
                  </a:lnTo>
                  <a:lnTo>
                    <a:pt x="7409" y="250097"/>
                  </a:lnTo>
                  <a:lnTo>
                    <a:pt x="3293" y="293649"/>
                  </a:lnTo>
                  <a:lnTo>
                    <a:pt x="976" y="355289"/>
                  </a:lnTo>
                  <a:lnTo>
                    <a:pt x="193" y="412986"/>
                  </a:lnTo>
                  <a:lnTo>
                    <a:pt x="0" y="4421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96041" y="2358383"/>
              <a:ext cx="263213" cy="105286"/>
            </a:xfrm>
            <a:custGeom>
              <a:avLst/>
              <a:gdLst/>
              <a:ahLst/>
              <a:cxnLst/>
              <a:rect l="0" t="0" r="0" b="0"/>
              <a:pathLst>
                <a:path w="263213" h="105286">
                  <a:moveTo>
                    <a:pt x="263212" y="0"/>
                  </a:moveTo>
                  <a:lnTo>
                    <a:pt x="206998" y="28681"/>
                  </a:lnTo>
                  <a:lnTo>
                    <a:pt x="145307" y="53455"/>
                  </a:lnTo>
                  <a:lnTo>
                    <a:pt x="82385" y="75290"/>
                  </a:lnTo>
                  <a:lnTo>
                    <a:pt x="25321" y="9450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11896" y="2495253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2195" y="54145"/>
                  </a:lnTo>
                  <a:lnTo>
                    <a:pt x="433" y="10909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22425" y="23267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90880" y="2464008"/>
              <a:ext cx="150308" cy="385517"/>
            </a:xfrm>
            <a:custGeom>
              <a:avLst/>
              <a:gdLst/>
              <a:ahLst/>
              <a:cxnLst/>
              <a:rect l="0" t="0" r="0" b="0"/>
              <a:pathLst>
                <a:path w="150308" h="385517">
                  <a:moveTo>
                    <a:pt x="0" y="147059"/>
                  </a:moveTo>
                  <a:lnTo>
                    <a:pt x="0" y="196322"/>
                  </a:lnTo>
                  <a:lnTo>
                    <a:pt x="0" y="246403"/>
                  </a:lnTo>
                  <a:lnTo>
                    <a:pt x="1170" y="298287"/>
                  </a:lnTo>
                  <a:lnTo>
                    <a:pt x="7236" y="349535"/>
                  </a:lnTo>
                  <a:lnTo>
                    <a:pt x="9553" y="385516"/>
                  </a:lnTo>
                  <a:lnTo>
                    <a:pt x="9879" y="384409"/>
                  </a:lnTo>
                  <a:lnTo>
                    <a:pt x="9070" y="371871"/>
                  </a:lnTo>
                  <a:lnTo>
                    <a:pt x="1425" y="313967"/>
                  </a:lnTo>
                  <a:lnTo>
                    <a:pt x="6012" y="264884"/>
                  </a:lnTo>
                  <a:lnTo>
                    <a:pt x="9190" y="213296"/>
                  </a:lnTo>
                  <a:lnTo>
                    <a:pt x="10132" y="160966"/>
                  </a:lnTo>
                  <a:lnTo>
                    <a:pt x="11621" y="100456"/>
                  </a:lnTo>
                  <a:lnTo>
                    <a:pt x="19584" y="36980"/>
                  </a:lnTo>
                  <a:lnTo>
                    <a:pt x="26641" y="15857"/>
                  </a:lnTo>
                  <a:lnTo>
                    <a:pt x="31799" y="6948"/>
                  </a:lnTo>
                  <a:lnTo>
                    <a:pt x="38748" y="2179"/>
                  </a:lnTo>
                  <a:lnTo>
                    <a:pt x="55826" y="0"/>
                  </a:lnTo>
                  <a:lnTo>
                    <a:pt x="90761" y="10939"/>
                  </a:lnTo>
                  <a:lnTo>
                    <a:pt x="119569" y="28998"/>
                  </a:lnTo>
                  <a:lnTo>
                    <a:pt x="132301" y="48574"/>
                  </a:lnTo>
                  <a:lnTo>
                    <a:pt x="150006" y="93680"/>
                  </a:lnTo>
                  <a:lnTo>
                    <a:pt x="150307" y="104454"/>
                  </a:lnTo>
                  <a:lnTo>
                    <a:pt x="144402" y="125784"/>
                  </a:lnTo>
                  <a:lnTo>
                    <a:pt x="130860" y="140723"/>
                  </a:lnTo>
                  <a:lnTo>
                    <a:pt x="122336" y="146344"/>
                  </a:lnTo>
                  <a:lnTo>
                    <a:pt x="87980" y="154256"/>
                  </a:lnTo>
                  <a:lnTo>
                    <a:pt x="31586" y="1470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22507" y="2137285"/>
              <a:ext cx="8384" cy="515897"/>
            </a:xfrm>
            <a:custGeom>
              <a:avLst/>
              <a:gdLst/>
              <a:ahLst/>
              <a:cxnLst/>
              <a:rect l="0" t="0" r="0" b="0"/>
              <a:pathLst>
                <a:path w="8384" h="515897">
                  <a:moveTo>
                    <a:pt x="0" y="0"/>
                  </a:moveTo>
                  <a:lnTo>
                    <a:pt x="1170" y="49263"/>
                  </a:lnTo>
                  <a:lnTo>
                    <a:pt x="7236" y="98174"/>
                  </a:lnTo>
                  <a:lnTo>
                    <a:pt x="8383" y="146332"/>
                  </a:lnTo>
                  <a:lnTo>
                    <a:pt x="3004" y="207394"/>
                  </a:lnTo>
                  <a:lnTo>
                    <a:pt x="890" y="256682"/>
                  </a:lnTo>
                  <a:lnTo>
                    <a:pt x="1434" y="304431"/>
                  </a:lnTo>
                  <a:lnTo>
                    <a:pt x="6144" y="364203"/>
                  </a:lnTo>
                  <a:lnTo>
                    <a:pt x="1561" y="424451"/>
                  </a:lnTo>
                  <a:lnTo>
                    <a:pt x="308" y="48639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85679" y="2387841"/>
              <a:ext cx="168456" cy="226319"/>
            </a:xfrm>
            <a:custGeom>
              <a:avLst/>
              <a:gdLst/>
              <a:ahLst/>
              <a:cxnLst/>
              <a:rect l="0" t="0" r="0" b="0"/>
              <a:pathLst>
                <a:path w="168456" h="226319">
                  <a:moveTo>
                    <a:pt x="0" y="128469"/>
                  </a:moveTo>
                  <a:lnTo>
                    <a:pt x="26386" y="112828"/>
                  </a:lnTo>
                  <a:lnTo>
                    <a:pt x="88901" y="88036"/>
                  </a:lnTo>
                  <a:lnTo>
                    <a:pt x="146627" y="62862"/>
                  </a:lnTo>
                  <a:lnTo>
                    <a:pt x="157412" y="56655"/>
                  </a:lnTo>
                  <a:lnTo>
                    <a:pt x="163433" y="47838"/>
                  </a:lnTo>
                  <a:lnTo>
                    <a:pt x="167003" y="25563"/>
                  </a:lnTo>
                  <a:lnTo>
                    <a:pt x="163978" y="16581"/>
                  </a:lnTo>
                  <a:lnTo>
                    <a:pt x="151258" y="3482"/>
                  </a:lnTo>
                  <a:lnTo>
                    <a:pt x="130786" y="0"/>
                  </a:lnTo>
                  <a:lnTo>
                    <a:pt x="107260" y="3522"/>
                  </a:lnTo>
                  <a:lnTo>
                    <a:pt x="75454" y="18658"/>
                  </a:lnTo>
                  <a:lnTo>
                    <a:pt x="50692" y="39131"/>
                  </a:lnTo>
                  <a:lnTo>
                    <a:pt x="29707" y="66904"/>
                  </a:lnTo>
                  <a:lnTo>
                    <a:pt x="7696" y="118152"/>
                  </a:lnTo>
                  <a:lnTo>
                    <a:pt x="6540" y="139092"/>
                  </a:lnTo>
                  <a:lnTo>
                    <a:pt x="11095" y="160097"/>
                  </a:lnTo>
                  <a:lnTo>
                    <a:pt x="26813" y="190483"/>
                  </a:lnTo>
                  <a:lnTo>
                    <a:pt x="39603" y="207114"/>
                  </a:lnTo>
                  <a:lnTo>
                    <a:pt x="65547" y="224041"/>
                  </a:lnTo>
                  <a:lnTo>
                    <a:pt x="88404" y="226318"/>
                  </a:lnTo>
                  <a:lnTo>
                    <a:pt x="151130" y="215164"/>
                  </a:lnTo>
                  <a:lnTo>
                    <a:pt x="168455" y="2126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26744" y="2389969"/>
              <a:ext cx="213954" cy="305327"/>
            </a:xfrm>
            <a:custGeom>
              <a:avLst/>
              <a:gdLst/>
              <a:ahLst/>
              <a:cxnLst/>
              <a:rect l="0" t="0" r="0" b="0"/>
              <a:pathLst>
                <a:path w="213954" h="305327">
                  <a:moveTo>
                    <a:pt x="159017" y="0"/>
                  </a:moveTo>
                  <a:lnTo>
                    <a:pt x="136660" y="0"/>
                  </a:lnTo>
                  <a:lnTo>
                    <a:pt x="74675" y="23719"/>
                  </a:lnTo>
                  <a:lnTo>
                    <a:pt x="56801" y="37447"/>
                  </a:lnTo>
                  <a:lnTo>
                    <a:pt x="4779" y="96563"/>
                  </a:lnTo>
                  <a:lnTo>
                    <a:pt x="0" y="119735"/>
                  </a:lnTo>
                  <a:lnTo>
                    <a:pt x="363" y="132466"/>
                  </a:lnTo>
                  <a:lnTo>
                    <a:pt x="5285" y="140953"/>
                  </a:lnTo>
                  <a:lnTo>
                    <a:pt x="13245" y="146611"/>
                  </a:lnTo>
                  <a:lnTo>
                    <a:pt x="35738" y="152898"/>
                  </a:lnTo>
                  <a:lnTo>
                    <a:pt x="97838" y="160053"/>
                  </a:lnTo>
                  <a:lnTo>
                    <a:pt x="155252" y="172385"/>
                  </a:lnTo>
                  <a:lnTo>
                    <a:pt x="189487" y="182618"/>
                  </a:lnTo>
                  <a:lnTo>
                    <a:pt x="198048" y="188425"/>
                  </a:lnTo>
                  <a:lnTo>
                    <a:pt x="210679" y="204237"/>
                  </a:lnTo>
                  <a:lnTo>
                    <a:pt x="213953" y="226082"/>
                  </a:lnTo>
                  <a:lnTo>
                    <a:pt x="210340" y="249049"/>
                  </a:lnTo>
                  <a:lnTo>
                    <a:pt x="200934" y="267056"/>
                  </a:lnTo>
                  <a:lnTo>
                    <a:pt x="176897" y="290347"/>
                  </a:lnTo>
                  <a:lnTo>
                    <a:pt x="154486" y="298669"/>
                  </a:lnTo>
                  <a:lnTo>
                    <a:pt x="116903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33161" y="2663709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17958" y="62281"/>
                  </a:lnTo>
                  <a:lnTo>
                    <a:pt x="28546" y="116331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64746" y="2842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343848" y="3051809"/>
            <a:ext cx="3436298" cy="643694"/>
            <a:chOff x="2343848" y="3051809"/>
            <a:chExt cx="3436298" cy="643694"/>
          </a:xfrm>
        </p:grpSpPr>
        <p:sp>
          <p:nvSpPr>
            <p:cNvPr id="33" name="Freeform 32"/>
            <p:cNvSpPr/>
            <p:nvPr/>
          </p:nvSpPr>
          <p:spPr>
            <a:xfrm>
              <a:off x="2343848" y="3216367"/>
              <a:ext cx="225106" cy="332965"/>
            </a:xfrm>
            <a:custGeom>
              <a:avLst/>
              <a:gdLst/>
              <a:ahLst/>
              <a:cxnLst/>
              <a:rect l="0" t="0" r="0" b="0"/>
              <a:pathLst>
                <a:path w="225106" h="332965">
                  <a:moveTo>
                    <a:pt x="161934" y="100109"/>
                  </a:moveTo>
                  <a:lnTo>
                    <a:pt x="147280" y="41493"/>
                  </a:lnTo>
                  <a:lnTo>
                    <a:pt x="131596" y="12291"/>
                  </a:lnTo>
                  <a:lnTo>
                    <a:pt x="122991" y="6469"/>
                  </a:lnTo>
                  <a:lnTo>
                    <a:pt x="100952" y="0"/>
                  </a:lnTo>
                  <a:lnTo>
                    <a:pt x="90864" y="614"/>
                  </a:lnTo>
                  <a:lnTo>
                    <a:pt x="73415" y="7536"/>
                  </a:lnTo>
                  <a:lnTo>
                    <a:pt x="50438" y="30176"/>
                  </a:lnTo>
                  <a:lnTo>
                    <a:pt x="22884" y="70438"/>
                  </a:lnTo>
                  <a:lnTo>
                    <a:pt x="4962" y="128477"/>
                  </a:lnTo>
                  <a:lnTo>
                    <a:pt x="0" y="177145"/>
                  </a:lnTo>
                  <a:lnTo>
                    <a:pt x="3215" y="236209"/>
                  </a:lnTo>
                  <a:lnTo>
                    <a:pt x="14951" y="281335"/>
                  </a:lnTo>
                  <a:lnTo>
                    <a:pt x="33246" y="313163"/>
                  </a:lnTo>
                  <a:lnTo>
                    <a:pt x="49757" y="326601"/>
                  </a:lnTo>
                  <a:lnTo>
                    <a:pt x="59073" y="331823"/>
                  </a:lnTo>
                  <a:lnTo>
                    <a:pt x="68794" y="332964"/>
                  </a:lnTo>
                  <a:lnTo>
                    <a:pt x="88953" y="327993"/>
                  </a:lnTo>
                  <a:lnTo>
                    <a:pt x="106491" y="311745"/>
                  </a:lnTo>
                  <a:lnTo>
                    <a:pt x="142848" y="257007"/>
                  </a:lnTo>
                  <a:lnTo>
                    <a:pt x="155759" y="216918"/>
                  </a:lnTo>
                  <a:lnTo>
                    <a:pt x="163834" y="157801"/>
                  </a:lnTo>
                  <a:lnTo>
                    <a:pt x="167458" y="133939"/>
                  </a:lnTo>
                  <a:lnTo>
                    <a:pt x="165169" y="111635"/>
                  </a:lnTo>
                  <a:lnTo>
                    <a:pt x="162921" y="107793"/>
                  </a:lnTo>
                  <a:lnTo>
                    <a:pt x="160252" y="108741"/>
                  </a:lnTo>
                  <a:lnTo>
                    <a:pt x="157303" y="112883"/>
                  </a:lnTo>
                  <a:lnTo>
                    <a:pt x="153153" y="146658"/>
                  </a:lnTo>
                  <a:lnTo>
                    <a:pt x="160156" y="202068"/>
                  </a:lnTo>
                  <a:lnTo>
                    <a:pt x="166213" y="230042"/>
                  </a:lnTo>
                  <a:lnTo>
                    <a:pt x="179044" y="251834"/>
                  </a:lnTo>
                  <a:lnTo>
                    <a:pt x="187378" y="260921"/>
                  </a:lnTo>
                  <a:lnTo>
                    <a:pt x="195275" y="265808"/>
                  </a:lnTo>
                  <a:lnTo>
                    <a:pt x="202878" y="267897"/>
                  </a:lnTo>
                  <a:lnTo>
                    <a:pt x="225105" y="2685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02734" y="3269381"/>
              <a:ext cx="176790" cy="224098"/>
            </a:xfrm>
            <a:custGeom>
              <a:avLst/>
              <a:gdLst/>
              <a:ahLst/>
              <a:cxnLst/>
              <a:rect l="0" t="0" r="0" b="0"/>
              <a:pathLst>
                <a:path w="176790" h="224098">
                  <a:moveTo>
                    <a:pt x="8333" y="57624"/>
                  </a:moveTo>
                  <a:lnTo>
                    <a:pt x="0" y="95102"/>
                  </a:lnTo>
                  <a:lnTo>
                    <a:pt x="1574" y="129950"/>
                  </a:lnTo>
                  <a:lnTo>
                    <a:pt x="15848" y="192190"/>
                  </a:lnTo>
                  <a:lnTo>
                    <a:pt x="22592" y="219597"/>
                  </a:lnTo>
                  <a:lnTo>
                    <a:pt x="22518" y="224097"/>
                  </a:lnTo>
                  <a:lnTo>
                    <a:pt x="20129" y="222419"/>
                  </a:lnTo>
                  <a:lnTo>
                    <a:pt x="16197" y="216620"/>
                  </a:lnTo>
                  <a:lnTo>
                    <a:pt x="10663" y="186102"/>
                  </a:lnTo>
                  <a:lnTo>
                    <a:pt x="9963" y="125463"/>
                  </a:lnTo>
                  <a:lnTo>
                    <a:pt x="16875" y="75645"/>
                  </a:lnTo>
                  <a:lnTo>
                    <a:pt x="27501" y="33068"/>
                  </a:lnTo>
                  <a:lnTo>
                    <a:pt x="38689" y="13175"/>
                  </a:lnTo>
                  <a:lnTo>
                    <a:pt x="48458" y="6934"/>
                  </a:lnTo>
                  <a:lnTo>
                    <a:pt x="74909" y="0"/>
                  </a:lnTo>
                  <a:lnTo>
                    <a:pt x="86642" y="1661"/>
                  </a:lnTo>
                  <a:lnTo>
                    <a:pt x="105918" y="12864"/>
                  </a:lnTo>
                  <a:lnTo>
                    <a:pt x="119165" y="29542"/>
                  </a:lnTo>
                  <a:lnTo>
                    <a:pt x="148274" y="87548"/>
                  </a:lnTo>
                  <a:lnTo>
                    <a:pt x="162361" y="142216"/>
                  </a:lnTo>
                  <a:lnTo>
                    <a:pt x="174251" y="205300"/>
                  </a:lnTo>
                  <a:lnTo>
                    <a:pt x="176789" y="2155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71148" y="3051809"/>
              <a:ext cx="203174" cy="464706"/>
            </a:xfrm>
            <a:custGeom>
              <a:avLst/>
              <a:gdLst/>
              <a:ahLst/>
              <a:cxnLst/>
              <a:rect l="0" t="0" r="0" b="0"/>
              <a:pathLst>
                <a:path w="203174" h="464706">
                  <a:moveTo>
                    <a:pt x="97888" y="348895"/>
                  </a:moveTo>
                  <a:lnTo>
                    <a:pt x="106221" y="311417"/>
                  </a:lnTo>
                  <a:lnTo>
                    <a:pt x="106953" y="299344"/>
                  </a:lnTo>
                  <a:lnTo>
                    <a:pt x="101527" y="279689"/>
                  </a:lnTo>
                  <a:lnTo>
                    <a:pt x="96804" y="271172"/>
                  </a:lnTo>
                  <a:lnTo>
                    <a:pt x="82199" y="258590"/>
                  </a:lnTo>
                  <a:lnTo>
                    <a:pt x="73390" y="253596"/>
                  </a:lnTo>
                  <a:lnTo>
                    <a:pt x="64009" y="252607"/>
                  </a:lnTo>
                  <a:lnTo>
                    <a:pt x="44226" y="257747"/>
                  </a:lnTo>
                  <a:lnTo>
                    <a:pt x="26855" y="274070"/>
                  </a:lnTo>
                  <a:lnTo>
                    <a:pt x="2228" y="317088"/>
                  </a:lnTo>
                  <a:lnTo>
                    <a:pt x="0" y="341388"/>
                  </a:lnTo>
                  <a:lnTo>
                    <a:pt x="8102" y="395115"/>
                  </a:lnTo>
                  <a:lnTo>
                    <a:pt x="23191" y="431221"/>
                  </a:lnTo>
                  <a:lnTo>
                    <a:pt x="48070" y="458556"/>
                  </a:lnTo>
                  <a:lnTo>
                    <a:pt x="58827" y="462947"/>
                  </a:lnTo>
                  <a:lnTo>
                    <a:pt x="83257" y="464705"/>
                  </a:lnTo>
                  <a:lnTo>
                    <a:pt x="103473" y="458468"/>
                  </a:lnTo>
                  <a:lnTo>
                    <a:pt x="112140" y="453530"/>
                  </a:lnTo>
                  <a:lnTo>
                    <a:pt x="135516" y="424222"/>
                  </a:lnTo>
                  <a:lnTo>
                    <a:pt x="151671" y="374724"/>
                  </a:lnTo>
                  <a:lnTo>
                    <a:pt x="167610" y="313096"/>
                  </a:lnTo>
                  <a:lnTo>
                    <a:pt x="178904" y="256556"/>
                  </a:lnTo>
                  <a:lnTo>
                    <a:pt x="181164" y="205332"/>
                  </a:lnTo>
                  <a:lnTo>
                    <a:pt x="178715" y="154280"/>
                  </a:lnTo>
                  <a:lnTo>
                    <a:pt x="170580" y="97819"/>
                  </a:lnTo>
                  <a:lnTo>
                    <a:pt x="157350" y="37517"/>
                  </a:lnTo>
                  <a:lnTo>
                    <a:pt x="141373" y="2781"/>
                  </a:lnTo>
                  <a:lnTo>
                    <a:pt x="137406" y="0"/>
                  </a:lnTo>
                  <a:lnTo>
                    <a:pt x="134762" y="2824"/>
                  </a:lnTo>
                  <a:lnTo>
                    <a:pt x="130518" y="40980"/>
                  </a:lnTo>
                  <a:lnTo>
                    <a:pt x="129680" y="101982"/>
                  </a:lnTo>
                  <a:lnTo>
                    <a:pt x="132634" y="164118"/>
                  </a:lnTo>
                  <a:lnTo>
                    <a:pt x="140938" y="209138"/>
                  </a:lnTo>
                  <a:lnTo>
                    <a:pt x="150808" y="263812"/>
                  </a:lnTo>
                  <a:lnTo>
                    <a:pt x="161141" y="313937"/>
                  </a:lnTo>
                  <a:lnTo>
                    <a:pt x="174731" y="355305"/>
                  </a:lnTo>
                  <a:lnTo>
                    <a:pt x="203173" y="4120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71326" y="3139158"/>
              <a:ext cx="326279" cy="345775"/>
            </a:xfrm>
            <a:custGeom>
              <a:avLst/>
              <a:gdLst/>
              <a:ahLst/>
              <a:cxnLst/>
              <a:rect l="0" t="0" r="0" b="0"/>
              <a:pathLst>
                <a:path w="326279" h="345775">
                  <a:moveTo>
                    <a:pt x="76777" y="335246"/>
                  </a:moveTo>
                  <a:lnTo>
                    <a:pt x="71188" y="276629"/>
                  </a:lnTo>
                  <a:lnTo>
                    <a:pt x="55446" y="216913"/>
                  </a:lnTo>
                  <a:lnTo>
                    <a:pt x="41628" y="162783"/>
                  </a:lnTo>
                  <a:lnTo>
                    <a:pt x="20398" y="107030"/>
                  </a:lnTo>
                  <a:lnTo>
                    <a:pt x="3726" y="54077"/>
                  </a:lnTo>
                  <a:lnTo>
                    <a:pt x="0" y="42515"/>
                  </a:lnTo>
                  <a:lnTo>
                    <a:pt x="1026" y="33637"/>
                  </a:lnTo>
                  <a:lnTo>
                    <a:pt x="5219" y="26549"/>
                  </a:lnTo>
                  <a:lnTo>
                    <a:pt x="19238" y="15553"/>
                  </a:lnTo>
                  <a:lnTo>
                    <a:pt x="37166" y="6767"/>
                  </a:lnTo>
                  <a:lnTo>
                    <a:pt x="86847" y="0"/>
                  </a:lnTo>
                  <a:lnTo>
                    <a:pt x="145533" y="1783"/>
                  </a:lnTo>
                  <a:lnTo>
                    <a:pt x="197203" y="18642"/>
                  </a:lnTo>
                  <a:lnTo>
                    <a:pt x="258102" y="54460"/>
                  </a:lnTo>
                  <a:lnTo>
                    <a:pt x="292330" y="83594"/>
                  </a:lnTo>
                  <a:lnTo>
                    <a:pt x="308279" y="105247"/>
                  </a:lnTo>
                  <a:lnTo>
                    <a:pt x="322665" y="143746"/>
                  </a:lnTo>
                  <a:lnTo>
                    <a:pt x="326278" y="184788"/>
                  </a:lnTo>
                  <a:lnTo>
                    <a:pt x="322977" y="212614"/>
                  </a:lnTo>
                  <a:lnTo>
                    <a:pt x="311371" y="237459"/>
                  </a:lnTo>
                  <a:lnTo>
                    <a:pt x="265295" y="291563"/>
                  </a:lnTo>
                  <a:lnTo>
                    <a:pt x="233240" y="315024"/>
                  </a:lnTo>
                  <a:lnTo>
                    <a:pt x="172958" y="337941"/>
                  </a:lnTo>
                  <a:lnTo>
                    <a:pt x="118891" y="3457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37658" y="333753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7265"/>
                  </a:lnTo>
                  <a:lnTo>
                    <a:pt x="0" y="1181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16601" y="3242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32414" y="3295419"/>
              <a:ext cx="105286" cy="152931"/>
            </a:xfrm>
            <a:custGeom>
              <a:avLst/>
              <a:gdLst/>
              <a:ahLst/>
              <a:cxnLst/>
              <a:rect l="0" t="0" r="0" b="0"/>
              <a:pathLst>
                <a:path w="105286" h="152931">
                  <a:moveTo>
                    <a:pt x="0" y="42114"/>
                  </a:moveTo>
                  <a:lnTo>
                    <a:pt x="19128" y="95989"/>
                  </a:lnTo>
                  <a:lnTo>
                    <a:pt x="49803" y="147561"/>
                  </a:lnTo>
                  <a:lnTo>
                    <a:pt x="56599" y="152187"/>
                  </a:lnTo>
                  <a:lnTo>
                    <a:pt x="63469" y="152930"/>
                  </a:lnTo>
                  <a:lnTo>
                    <a:pt x="70389" y="151087"/>
                  </a:lnTo>
                  <a:lnTo>
                    <a:pt x="76172" y="144009"/>
                  </a:lnTo>
                  <a:lnTo>
                    <a:pt x="85717" y="120546"/>
                  </a:lnTo>
                  <a:lnTo>
                    <a:pt x="94141" y="6016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53513" y="331647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8333" y="37478"/>
                  </a:lnTo>
                  <a:lnTo>
                    <a:pt x="17475" y="10021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74570" y="3200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87677" y="3242777"/>
              <a:ext cx="140054" cy="210571"/>
            </a:xfrm>
            <a:custGeom>
              <a:avLst/>
              <a:gdLst/>
              <a:ahLst/>
              <a:cxnLst/>
              <a:rect l="0" t="0" r="0" b="0"/>
              <a:pathLst>
                <a:path w="140054" h="210571">
                  <a:moveTo>
                    <a:pt x="86934" y="0"/>
                  </a:moveTo>
                  <a:lnTo>
                    <a:pt x="62888" y="9575"/>
                  </a:lnTo>
                  <a:lnTo>
                    <a:pt x="14234" y="47326"/>
                  </a:lnTo>
                  <a:lnTo>
                    <a:pt x="2760" y="65487"/>
                  </a:lnTo>
                  <a:lnTo>
                    <a:pt x="0" y="85257"/>
                  </a:lnTo>
                  <a:lnTo>
                    <a:pt x="902" y="95443"/>
                  </a:lnTo>
                  <a:lnTo>
                    <a:pt x="5013" y="103403"/>
                  </a:lnTo>
                  <a:lnTo>
                    <a:pt x="18940" y="115367"/>
                  </a:lnTo>
                  <a:lnTo>
                    <a:pt x="46510" y="128679"/>
                  </a:lnTo>
                  <a:lnTo>
                    <a:pt x="106018" y="138911"/>
                  </a:lnTo>
                  <a:lnTo>
                    <a:pt x="117204" y="141741"/>
                  </a:lnTo>
                  <a:lnTo>
                    <a:pt x="125831" y="147136"/>
                  </a:lnTo>
                  <a:lnTo>
                    <a:pt x="138537" y="162490"/>
                  </a:lnTo>
                  <a:lnTo>
                    <a:pt x="140053" y="170328"/>
                  </a:lnTo>
                  <a:lnTo>
                    <a:pt x="138725" y="177893"/>
                  </a:lnTo>
                  <a:lnTo>
                    <a:pt x="135499" y="185276"/>
                  </a:lnTo>
                  <a:lnTo>
                    <a:pt x="122557" y="196599"/>
                  </a:lnTo>
                  <a:lnTo>
                    <a:pt x="103936" y="204360"/>
                  </a:lnTo>
                  <a:lnTo>
                    <a:pt x="55349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32538" y="3348062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1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22010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42763" y="3137492"/>
              <a:ext cx="180524" cy="287108"/>
            </a:xfrm>
            <a:custGeom>
              <a:avLst/>
              <a:gdLst/>
              <a:ahLst/>
              <a:cxnLst/>
              <a:rect l="0" t="0" r="0" b="0"/>
              <a:pathLst>
                <a:path w="180524" h="28710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2998"/>
                  </a:lnTo>
                  <a:lnTo>
                    <a:pt x="20153" y="156078"/>
                  </a:lnTo>
                  <a:lnTo>
                    <a:pt x="33769" y="215317"/>
                  </a:lnTo>
                  <a:lnTo>
                    <a:pt x="41885" y="249671"/>
                  </a:lnTo>
                  <a:lnTo>
                    <a:pt x="40048" y="242766"/>
                  </a:lnTo>
                  <a:lnTo>
                    <a:pt x="43615" y="218160"/>
                  </a:lnTo>
                  <a:lnTo>
                    <a:pt x="56471" y="179574"/>
                  </a:lnTo>
                  <a:lnTo>
                    <a:pt x="67587" y="163258"/>
                  </a:lnTo>
                  <a:lnTo>
                    <a:pt x="83447" y="151328"/>
                  </a:lnTo>
                  <a:lnTo>
                    <a:pt x="92589" y="146509"/>
                  </a:lnTo>
                  <a:lnTo>
                    <a:pt x="112106" y="144273"/>
                  </a:lnTo>
                  <a:lnTo>
                    <a:pt x="131309" y="148350"/>
                  </a:lnTo>
                  <a:lnTo>
                    <a:pt x="162700" y="170030"/>
                  </a:lnTo>
                  <a:lnTo>
                    <a:pt x="169991" y="176524"/>
                  </a:lnTo>
                  <a:lnTo>
                    <a:pt x="178092" y="196218"/>
                  </a:lnTo>
                  <a:lnTo>
                    <a:pt x="180523" y="219399"/>
                  </a:lnTo>
                  <a:lnTo>
                    <a:pt x="177704" y="241400"/>
                  </a:lnTo>
                  <a:lnTo>
                    <a:pt x="169432" y="259757"/>
                  </a:lnTo>
                  <a:lnTo>
                    <a:pt x="163951" y="267928"/>
                  </a:lnTo>
                  <a:lnTo>
                    <a:pt x="145382" y="280126"/>
                  </a:lnTo>
                  <a:lnTo>
                    <a:pt x="122702" y="287107"/>
                  </a:lnTo>
                  <a:lnTo>
                    <a:pt x="100923" y="286311"/>
                  </a:lnTo>
                  <a:lnTo>
                    <a:pt x="85784" y="282057"/>
                  </a:lnTo>
                  <a:lnTo>
                    <a:pt x="6876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22093" y="329541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9065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11565" y="3169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37906" y="3074321"/>
              <a:ext cx="42116" cy="305327"/>
            </a:xfrm>
            <a:custGeom>
              <a:avLst/>
              <a:gdLst/>
              <a:ahLst/>
              <a:cxnLst/>
              <a:rect l="0" t="0" r="0" b="0"/>
              <a:pathLst>
                <a:path w="42116" h="305327">
                  <a:moveTo>
                    <a:pt x="0" y="0"/>
                  </a:moveTo>
                  <a:lnTo>
                    <a:pt x="8334" y="48931"/>
                  </a:lnTo>
                  <a:lnTo>
                    <a:pt x="12998" y="96776"/>
                  </a:lnTo>
                  <a:lnTo>
                    <a:pt x="21789" y="147997"/>
                  </a:lnTo>
                  <a:lnTo>
                    <a:pt x="31803" y="200219"/>
                  </a:lnTo>
                  <a:lnTo>
                    <a:pt x="39059" y="249617"/>
                  </a:lnTo>
                  <a:lnTo>
                    <a:pt x="42115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85306" y="3274362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48931"/>
                  </a:lnTo>
                  <a:lnTo>
                    <a:pt x="3119" y="87418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06362" y="3126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85347" y="313749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8617"/>
                  </a:lnTo>
                  <a:lnTo>
                    <a:pt x="8333" y="121452"/>
                  </a:lnTo>
                  <a:lnTo>
                    <a:pt x="12998" y="170127"/>
                  </a:lnTo>
                  <a:lnTo>
                    <a:pt x="19465" y="233387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32704" y="3274362"/>
              <a:ext cx="157929" cy="15551"/>
            </a:xfrm>
            <a:custGeom>
              <a:avLst/>
              <a:gdLst/>
              <a:ahLst/>
              <a:cxnLst/>
              <a:rect l="0" t="0" r="0" b="0"/>
              <a:pathLst>
                <a:path w="157929" h="15551">
                  <a:moveTo>
                    <a:pt x="157928" y="0"/>
                  </a:moveTo>
                  <a:lnTo>
                    <a:pt x="99311" y="9065"/>
                  </a:lnTo>
                  <a:lnTo>
                    <a:pt x="42714" y="1555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01160" y="3284891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80698" y="75582"/>
                  </a:lnTo>
                  <a:lnTo>
                    <a:pt x="94757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43274" y="3221720"/>
              <a:ext cx="136872" cy="473783"/>
            </a:xfrm>
            <a:custGeom>
              <a:avLst/>
              <a:gdLst/>
              <a:ahLst/>
              <a:cxnLst/>
              <a:rect l="0" t="0" r="0" b="0"/>
              <a:pathLst>
                <a:path w="136872" h="473783">
                  <a:moveTo>
                    <a:pt x="136871" y="0"/>
                  </a:moveTo>
                  <a:lnTo>
                    <a:pt x="100954" y="62280"/>
                  </a:lnTo>
                  <a:lnTo>
                    <a:pt x="72162" y="124607"/>
                  </a:lnTo>
                  <a:lnTo>
                    <a:pt x="56542" y="182584"/>
                  </a:lnTo>
                  <a:lnTo>
                    <a:pt x="45311" y="233378"/>
                  </a:lnTo>
                  <a:lnTo>
                    <a:pt x="35300" y="294812"/>
                  </a:lnTo>
                  <a:lnTo>
                    <a:pt x="26485" y="356353"/>
                  </a:lnTo>
                  <a:lnTo>
                    <a:pt x="13724" y="409339"/>
                  </a:lnTo>
                  <a:lnTo>
                    <a:pt x="3058" y="45932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863751" y="423805"/>
            <a:ext cx="2907834" cy="691000"/>
            <a:chOff x="2863751" y="423805"/>
            <a:chExt cx="2907834" cy="691000"/>
          </a:xfrm>
        </p:grpSpPr>
        <p:sp>
          <p:nvSpPr>
            <p:cNvPr id="2" name="Freeform 1"/>
            <p:cNvSpPr/>
            <p:nvPr/>
          </p:nvSpPr>
          <p:spPr>
            <a:xfrm>
              <a:off x="2863751" y="10423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69097" y="423805"/>
              <a:ext cx="456363" cy="638271"/>
            </a:xfrm>
            <a:custGeom>
              <a:avLst/>
              <a:gdLst/>
              <a:ahLst/>
              <a:cxnLst/>
              <a:rect l="0" t="0" r="0" b="0"/>
              <a:pathLst>
                <a:path w="456363" h="638271">
                  <a:moveTo>
                    <a:pt x="15711" y="618516"/>
                  </a:moveTo>
                  <a:lnTo>
                    <a:pt x="7378" y="561252"/>
                  </a:lnTo>
                  <a:lnTo>
                    <a:pt x="11205" y="500360"/>
                  </a:lnTo>
                  <a:lnTo>
                    <a:pt x="14376" y="451835"/>
                  </a:lnTo>
                  <a:lnTo>
                    <a:pt x="15315" y="400413"/>
                  </a:lnTo>
                  <a:lnTo>
                    <a:pt x="15594" y="348132"/>
                  </a:lnTo>
                  <a:lnTo>
                    <a:pt x="14518" y="287640"/>
                  </a:lnTo>
                  <a:lnTo>
                    <a:pt x="10493" y="237563"/>
                  </a:lnTo>
                  <a:lnTo>
                    <a:pt x="14680" y="182957"/>
                  </a:lnTo>
                  <a:lnTo>
                    <a:pt x="8272" y="125941"/>
                  </a:lnTo>
                  <a:lnTo>
                    <a:pt x="2673" y="62686"/>
                  </a:lnTo>
                  <a:lnTo>
                    <a:pt x="0" y="47921"/>
                  </a:lnTo>
                  <a:lnTo>
                    <a:pt x="1727" y="36908"/>
                  </a:lnTo>
                  <a:lnTo>
                    <a:pt x="6388" y="28396"/>
                  </a:lnTo>
                  <a:lnTo>
                    <a:pt x="13005" y="21552"/>
                  </a:lnTo>
                  <a:lnTo>
                    <a:pt x="44675" y="6330"/>
                  </a:lnTo>
                  <a:lnTo>
                    <a:pt x="83694" y="0"/>
                  </a:lnTo>
                  <a:lnTo>
                    <a:pt x="130481" y="3713"/>
                  </a:lnTo>
                  <a:lnTo>
                    <a:pt x="181388" y="12223"/>
                  </a:lnTo>
                  <a:lnTo>
                    <a:pt x="240246" y="33984"/>
                  </a:lnTo>
                  <a:lnTo>
                    <a:pt x="301606" y="83085"/>
                  </a:lnTo>
                  <a:lnTo>
                    <a:pt x="361748" y="139995"/>
                  </a:lnTo>
                  <a:lnTo>
                    <a:pt x="403818" y="195487"/>
                  </a:lnTo>
                  <a:lnTo>
                    <a:pt x="432752" y="255321"/>
                  </a:lnTo>
                  <a:lnTo>
                    <a:pt x="450079" y="312807"/>
                  </a:lnTo>
                  <a:lnTo>
                    <a:pt x="456362" y="373252"/>
                  </a:lnTo>
                  <a:lnTo>
                    <a:pt x="455110" y="421973"/>
                  </a:lnTo>
                  <a:lnTo>
                    <a:pt x="434912" y="480950"/>
                  </a:lnTo>
                  <a:lnTo>
                    <a:pt x="402802" y="537660"/>
                  </a:lnTo>
                  <a:lnTo>
                    <a:pt x="361495" y="584347"/>
                  </a:lnTo>
                  <a:lnTo>
                    <a:pt x="306369" y="617312"/>
                  </a:lnTo>
                  <a:lnTo>
                    <a:pt x="259759" y="632977"/>
                  </a:lnTo>
                  <a:lnTo>
                    <a:pt x="196499" y="638270"/>
                  </a:lnTo>
                  <a:lnTo>
                    <a:pt x="136083" y="638146"/>
                  </a:lnTo>
                  <a:lnTo>
                    <a:pt x="78882" y="629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92883" y="810763"/>
              <a:ext cx="195755" cy="249477"/>
            </a:xfrm>
            <a:custGeom>
              <a:avLst/>
              <a:gdLst/>
              <a:ahLst/>
              <a:cxnLst/>
              <a:rect l="0" t="0" r="0" b="0"/>
              <a:pathLst>
                <a:path w="195755" h="249477">
                  <a:moveTo>
                    <a:pt x="18350" y="105216"/>
                  </a:moveTo>
                  <a:lnTo>
                    <a:pt x="35117" y="110805"/>
                  </a:lnTo>
                  <a:lnTo>
                    <a:pt x="81800" y="106363"/>
                  </a:lnTo>
                  <a:lnTo>
                    <a:pt x="139894" y="91101"/>
                  </a:lnTo>
                  <a:lnTo>
                    <a:pt x="185858" y="65903"/>
                  </a:lnTo>
                  <a:lnTo>
                    <a:pt x="192023" y="56780"/>
                  </a:lnTo>
                  <a:lnTo>
                    <a:pt x="195754" y="34166"/>
                  </a:lnTo>
                  <a:lnTo>
                    <a:pt x="192771" y="23924"/>
                  </a:lnTo>
                  <a:lnTo>
                    <a:pt x="180098" y="6305"/>
                  </a:lnTo>
                  <a:lnTo>
                    <a:pt x="170636" y="1841"/>
                  </a:lnTo>
                  <a:lnTo>
                    <a:pt x="147644" y="0"/>
                  </a:lnTo>
                  <a:lnTo>
                    <a:pt x="113981" y="5540"/>
                  </a:lnTo>
                  <a:lnTo>
                    <a:pt x="59077" y="39336"/>
                  </a:lnTo>
                  <a:lnTo>
                    <a:pt x="34057" y="59829"/>
                  </a:lnTo>
                  <a:lnTo>
                    <a:pt x="17415" y="86309"/>
                  </a:lnTo>
                  <a:lnTo>
                    <a:pt x="2481" y="129037"/>
                  </a:lnTo>
                  <a:lnTo>
                    <a:pt x="0" y="172455"/>
                  </a:lnTo>
                  <a:lnTo>
                    <a:pt x="3565" y="197101"/>
                  </a:lnTo>
                  <a:lnTo>
                    <a:pt x="12169" y="216634"/>
                  </a:lnTo>
                  <a:lnTo>
                    <a:pt x="17739" y="225118"/>
                  </a:lnTo>
                  <a:lnTo>
                    <a:pt x="33286" y="237664"/>
                  </a:lnTo>
                  <a:lnTo>
                    <a:pt x="53064" y="245970"/>
                  </a:lnTo>
                  <a:lnTo>
                    <a:pt x="90507" y="249476"/>
                  </a:lnTo>
                  <a:lnTo>
                    <a:pt x="138841" y="243893"/>
                  </a:lnTo>
                  <a:lnTo>
                    <a:pt x="165749" y="242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56920" y="568538"/>
              <a:ext cx="122811" cy="494841"/>
            </a:xfrm>
            <a:custGeom>
              <a:avLst/>
              <a:gdLst/>
              <a:ahLst/>
              <a:cxnLst/>
              <a:rect l="0" t="0" r="0" b="0"/>
              <a:pathLst>
                <a:path w="122811" h="494841">
                  <a:moveTo>
                    <a:pt x="80696" y="494840"/>
                  </a:moveTo>
                  <a:lnTo>
                    <a:pt x="77577" y="440695"/>
                  </a:lnTo>
                  <a:lnTo>
                    <a:pt x="66042" y="385749"/>
                  </a:lnTo>
                  <a:lnTo>
                    <a:pt x="52498" y="323769"/>
                  </a:lnTo>
                  <a:lnTo>
                    <a:pt x="38558" y="265946"/>
                  </a:lnTo>
                  <a:lnTo>
                    <a:pt x="24540" y="204741"/>
                  </a:lnTo>
                  <a:lnTo>
                    <a:pt x="4440" y="150451"/>
                  </a:lnTo>
                  <a:lnTo>
                    <a:pt x="0" y="108659"/>
                  </a:lnTo>
                  <a:lnTo>
                    <a:pt x="6743" y="67810"/>
                  </a:lnTo>
                  <a:lnTo>
                    <a:pt x="23039" y="34130"/>
                  </a:lnTo>
                  <a:lnTo>
                    <a:pt x="35964" y="16729"/>
                  </a:lnTo>
                  <a:lnTo>
                    <a:pt x="58865" y="7435"/>
                  </a:lnTo>
                  <a:lnTo>
                    <a:pt x="95285" y="2203"/>
                  </a:lnTo>
                  <a:lnTo>
                    <a:pt x="1228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32331" y="83175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8333"/>
                  </a:lnTo>
                  <a:lnTo>
                    <a:pt x="71680" y="9878"/>
                  </a:lnTo>
                  <a:lnTo>
                    <a:pt x="29817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06072" y="88439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16601" y="736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21886" y="839207"/>
              <a:ext cx="193798" cy="225838"/>
            </a:xfrm>
            <a:custGeom>
              <a:avLst/>
              <a:gdLst/>
              <a:ahLst/>
              <a:cxnLst/>
              <a:rect l="0" t="0" r="0" b="0"/>
              <a:pathLst>
                <a:path w="193798" h="225838">
                  <a:moveTo>
                    <a:pt x="0" y="97829"/>
                  </a:moveTo>
                  <a:lnTo>
                    <a:pt x="23719" y="141791"/>
                  </a:lnTo>
                  <a:lnTo>
                    <a:pt x="31201" y="196893"/>
                  </a:lnTo>
                  <a:lnTo>
                    <a:pt x="37190" y="225837"/>
                  </a:lnTo>
                  <a:lnTo>
                    <a:pt x="36492" y="225282"/>
                  </a:lnTo>
                  <a:lnTo>
                    <a:pt x="34856" y="221402"/>
                  </a:lnTo>
                  <a:lnTo>
                    <a:pt x="28896" y="163639"/>
                  </a:lnTo>
                  <a:lnTo>
                    <a:pt x="22605" y="113818"/>
                  </a:lnTo>
                  <a:lnTo>
                    <a:pt x="32713" y="56434"/>
                  </a:lnTo>
                  <a:lnTo>
                    <a:pt x="40275" y="36147"/>
                  </a:lnTo>
                  <a:lnTo>
                    <a:pt x="51435" y="19332"/>
                  </a:lnTo>
                  <a:lnTo>
                    <a:pt x="67314" y="7179"/>
                  </a:lnTo>
                  <a:lnTo>
                    <a:pt x="76461" y="2301"/>
                  </a:lnTo>
                  <a:lnTo>
                    <a:pt x="95983" y="0"/>
                  </a:lnTo>
                  <a:lnTo>
                    <a:pt x="106103" y="1024"/>
                  </a:lnTo>
                  <a:lnTo>
                    <a:pt x="114019" y="5216"/>
                  </a:lnTo>
                  <a:lnTo>
                    <a:pt x="125934" y="19233"/>
                  </a:lnTo>
                  <a:lnTo>
                    <a:pt x="158335" y="78438"/>
                  </a:lnTo>
                  <a:lnTo>
                    <a:pt x="184671" y="138776"/>
                  </a:lnTo>
                  <a:lnTo>
                    <a:pt x="193797" y="171182"/>
                  </a:lnTo>
                  <a:lnTo>
                    <a:pt x="189513" y="224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95626" y="873865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0"/>
                  </a:moveTo>
                  <a:lnTo>
                    <a:pt x="17115" y="33622"/>
                  </a:lnTo>
                  <a:lnTo>
                    <a:pt x="8711" y="85323"/>
                  </a:lnTo>
                  <a:lnTo>
                    <a:pt x="1721" y="14059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95626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48311" y="589595"/>
              <a:ext cx="1" cy="473784"/>
            </a:xfrm>
            <a:custGeom>
              <a:avLst/>
              <a:gdLst/>
              <a:ahLst/>
              <a:cxnLst/>
              <a:rect l="0" t="0" r="0" b="0"/>
              <a:pathLst>
                <a:path w="1" h="473784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0" y="224695"/>
                  </a:lnTo>
                  <a:lnTo>
                    <a:pt x="0" y="277926"/>
                  </a:lnTo>
                  <a:lnTo>
                    <a:pt x="0" y="335033"/>
                  </a:lnTo>
                  <a:lnTo>
                    <a:pt x="0" y="385878"/>
                  </a:lnTo>
                  <a:lnTo>
                    <a:pt x="0" y="44498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64082" y="789637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3714" y="17958"/>
                  </a:lnTo>
                  <a:lnTo>
                    <a:pt x="111289" y="27028"/>
                  </a:lnTo>
                  <a:lnTo>
                    <a:pt x="54812" y="302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28271" y="873865"/>
              <a:ext cx="9553" cy="178985"/>
            </a:xfrm>
            <a:custGeom>
              <a:avLst/>
              <a:gdLst/>
              <a:ahLst/>
              <a:cxnLst/>
              <a:rect l="0" t="0" r="0" b="0"/>
              <a:pathLst>
                <a:path w="9553" h="178985">
                  <a:moveTo>
                    <a:pt x="9552" y="0"/>
                  </a:moveTo>
                  <a:lnTo>
                    <a:pt x="6433" y="42691"/>
                  </a:lnTo>
                  <a:lnTo>
                    <a:pt x="0" y="103238"/>
                  </a:lnTo>
                  <a:lnTo>
                    <a:pt x="2337" y="151977"/>
                  </a:lnTo>
                  <a:lnTo>
                    <a:pt x="9552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58880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79722" y="857747"/>
              <a:ext cx="202150" cy="216973"/>
            </a:xfrm>
            <a:custGeom>
              <a:avLst/>
              <a:gdLst/>
              <a:ahLst/>
              <a:cxnLst/>
              <a:rect l="0" t="0" r="0" b="0"/>
              <a:pathLst>
                <a:path w="202150" h="216973">
                  <a:moveTo>
                    <a:pt x="100257" y="5589"/>
                  </a:moveTo>
                  <a:lnTo>
                    <a:pt x="83489" y="0"/>
                  </a:lnTo>
                  <a:lnTo>
                    <a:pt x="65898" y="3495"/>
                  </a:lnTo>
                  <a:lnTo>
                    <a:pt x="39384" y="18617"/>
                  </a:lnTo>
                  <a:lnTo>
                    <a:pt x="9464" y="44687"/>
                  </a:lnTo>
                  <a:lnTo>
                    <a:pt x="1413" y="67810"/>
                  </a:lnTo>
                  <a:lnTo>
                    <a:pt x="0" y="110593"/>
                  </a:lnTo>
                  <a:lnTo>
                    <a:pt x="10003" y="161381"/>
                  </a:lnTo>
                  <a:lnTo>
                    <a:pt x="25422" y="188880"/>
                  </a:lnTo>
                  <a:lnTo>
                    <a:pt x="55987" y="211846"/>
                  </a:lnTo>
                  <a:lnTo>
                    <a:pt x="84481" y="216972"/>
                  </a:lnTo>
                  <a:lnTo>
                    <a:pt x="114303" y="214181"/>
                  </a:lnTo>
                  <a:lnTo>
                    <a:pt x="139254" y="205141"/>
                  </a:lnTo>
                  <a:lnTo>
                    <a:pt x="173033" y="181309"/>
                  </a:lnTo>
                  <a:lnTo>
                    <a:pt x="194090" y="152021"/>
                  </a:lnTo>
                  <a:lnTo>
                    <a:pt x="202149" y="115527"/>
                  </a:lnTo>
                  <a:lnTo>
                    <a:pt x="197795" y="91885"/>
                  </a:lnTo>
                  <a:lnTo>
                    <a:pt x="182190" y="61964"/>
                  </a:lnTo>
                  <a:lnTo>
                    <a:pt x="152899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06321" y="814059"/>
              <a:ext cx="273742" cy="270377"/>
            </a:xfrm>
            <a:custGeom>
              <a:avLst/>
              <a:gdLst/>
              <a:ahLst/>
              <a:cxnLst/>
              <a:rect l="0" t="0" r="0" b="0"/>
              <a:pathLst>
                <a:path w="273742" h="270377">
                  <a:moveTo>
                    <a:pt x="0" y="49277"/>
                  </a:moveTo>
                  <a:lnTo>
                    <a:pt x="35917" y="104322"/>
                  </a:lnTo>
                  <a:lnTo>
                    <a:pt x="60214" y="155730"/>
                  </a:lnTo>
                  <a:lnTo>
                    <a:pt x="87565" y="216501"/>
                  </a:lnTo>
                  <a:lnTo>
                    <a:pt x="96629" y="238242"/>
                  </a:lnTo>
                  <a:lnTo>
                    <a:pt x="97175" y="243104"/>
                  </a:lnTo>
                  <a:lnTo>
                    <a:pt x="95199" y="244006"/>
                  </a:lnTo>
                  <a:lnTo>
                    <a:pt x="91542" y="242267"/>
                  </a:lnTo>
                  <a:lnTo>
                    <a:pt x="75217" y="217464"/>
                  </a:lnTo>
                  <a:lnTo>
                    <a:pt x="58314" y="167161"/>
                  </a:lnTo>
                  <a:lnTo>
                    <a:pt x="53762" y="112164"/>
                  </a:lnTo>
                  <a:lnTo>
                    <a:pt x="56094" y="73370"/>
                  </a:lnTo>
                  <a:lnTo>
                    <a:pt x="67313" y="39648"/>
                  </a:lnTo>
                  <a:lnTo>
                    <a:pt x="72952" y="28820"/>
                  </a:lnTo>
                  <a:lnTo>
                    <a:pt x="88575" y="13669"/>
                  </a:lnTo>
                  <a:lnTo>
                    <a:pt x="97654" y="7991"/>
                  </a:lnTo>
                  <a:lnTo>
                    <a:pt x="138379" y="0"/>
                  </a:lnTo>
                  <a:lnTo>
                    <a:pt x="150744" y="2388"/>
                  </a:lnTo>
                  <a:lnTo>
                    <a:pt x="170723" y="14399"/>
                  </a:lnTo>
                  <a:lnTo>
                    <a:pt x="202612" y="44641"/>
                  </a:lnTo>
                  <a:lnTo>
                    <a:pt x="238522" y="106667"/>
                  </a:lnTo>
                  <a:lnTo>
                    <a:pt x="258292" y="162996"/>
                  </a:lnTo>
                  <a:lnTo>
                    <a:pt x="270343" y="226115"/>
                  </a:lnTo>
                  <a:lnTo>
                    <a:pt x="273741" y="270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52744" y="805105"/>
              <a:ext cx="318841" cy="309700"/>
            </a:xfrm>
            <a:custGeom>
              <a:avLst/>
              <a:gdLst/>
              <a:ahLst/>
              <a:cxnLst/>
              <a:rect l="0" t="0" r="0" b="0"/>
              <a:pathLst>
                <a:path w="318841" h="309700">
                  <a:moveTo>
                    <a:pt x="201059" y="5589"/>
                  </a:moveTo>
                  <a:lnTo>
                    <a:pt x="184291" y="0"/>
                  </a:lnTo>
                  <a:lnTo>
                    <a:pt x="151507" y="2113"/>
                  </a:lnTo>
                  <a:lnTo>
                    <a:pt x="99677" y="14477"/>
                  </a:lnTo>
                  <a:lnTo>
                    <a:pt x="43645" y="39312"/>
                  </a:lnTo>
                  <a:lnTo>
                    <a:pt x="28542" y="53332"/>
                  </a:lnTo>
                  <a:lnTo>
                    <a:pt x="482" y="93851"/>
                  </a:lnTo>
                  <a:lnTo>
                    <a:pt x="0" y="112667"/>
                  </a:lnTo>
                  <a:lnTo>
                    <a:pt x="5018" y="119088"/>
                  </a:lnTo>
                  <a:lnTo>
                    <a:pt x="23072" y="126223"/>
                  </a:lnTo>
                  <a:lnTo>
                    <a:pt x="86301" y="122846"/>
                  </a:lnTo>
                  <a:lnTo>
                    <a:pt x="124553" y="124950"/>
                  </a:lnTo>
                  <a:lnTo>
                    <a:pt x="188038" y="133351"/>
                  </a:lnTo>
                  <a:lnTo>
                    <a:pt x="240254" y="154655"/>
                  </a:lnTo>
                  <a:lnTo>
                    <a:pt x="261763" y="168937"/>
                  </a:lnTo>
                  <a:lnTo>
                    <a:pt x="308159" y="219927"/>
                  </a:lnTo>
                  <a:lnTo>
                    <a:pt x="318069" y="238891"/>
                  </a:lnTo>
                  <a:lnTo>
                    <a:pt x="318840" y="247691"/>
                  </a:lnTo>
                  <a:lnTo>
                    <a:pt x="313457" y="263708"/>
                  </a:lnTo>
                  <a:lnTo>
                    <a:pt x="297027" y="278626"/>
                  </a:lnTo>
                  <a:lnTo>
                    <a:pt x="261470" y="297059"/>
                  </a:lnTo>
                  <a:lnTo>
                    <a:pt x="218178" y="306810"/>
                  </a:lnTo>
                  <a:lnTo>
                    <a:pt x="165187" y="309699"/>
                  </a:lnTo>
                  <a:lnTo>
                    <a:pt x="108152" y="307435"/>
                  </a:lnTo>
                  <a:lnTo>
                    <a:pt x="66686" y="302475"/>
                  </a:lnTo>
                  <a:lnTo>
                    <a:pt x="43131" y="300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94839" y="1916499"/>
            <a:ext cx="2695296" cy="788131"/>
            <a:chOff x="494839" y="1916499"/>
            <a:chExt cx="2695296" cy="788131"/>
          </a:xfrm>
        </p:grpSpPr>
        <p:sp>
          <p:nvSpPr>
            <p:cNvPr id="20" name="Freeform 19"/>
            <p:cNvSpPr/>
            <p:nvPr/>
          </p:nvSpPr>
          <p:spPr>
            <a:xfrm>
              <a:off x="494839" y="1916499"/>
              <a:ext cx="389555" cy="557699"/>
            </a:xfrm>
            <a:custGeom>
              <a:avLst/>
              <a:gdLst/>
              <a:ahLst/>
              <a:cxnLst/>
              <a:rect l="0" t="0" r="0" b="0"/>
              <a:pathLst>
                <a:path w="389555" h="557699">
                  <a:moveTo>
                    <a:pt x="0" y="557698"/>
                  </a:moveTo>
                  <a:lnTo>
                    <a:pt x="5589" y="499081"/>
                  </a:lnTo>
                  <a:lnTo>
                    <a:pt x="21331" y="442484"/>
                  </a:lnTo>
                  <a:lnTo>
                    <a:pt x="35149" y="383121"/>
                  </a:lnTo>
                  <a:lnTo>
                    <a:pt x="49144" y="325511"/>
                  </a:lnTo>
                  <a:lnTo>
                    <a:pt x="58495" y="272482"/>
                  </a:lnTo>
                  <a:lnTo>
                    <a:pt x="62955" y="224925"/>
                  </a:lnTo>
                  <a:lnTo>
                    <a:pt x="69996" y="175479"/>
                  </a:lnTo>
                  <a:lnTo>
                    <a:pt x="76087" y="119376"/>
                  </a:lnTo>
                  <a:lnTo>
                    <a:pt x="78801" y="107556"/>
                  </a:lnTo>
                  <a:lnTo>
                    <a:pt x="81780" y="104355"/>
                  </a:lnTo>
                  <a:lnTo>
                    <a:pt x="84935" y="106900"/>
                  </a:lnTo>
                  <a:lnTo>
                    <a:pt x="105347" y="167041"/>
                  </a:lnTo>
                  <a:lnTo>
                    <a:pt x="124010" y="220640"/>
                  </a:lnTo>
                  <a:lnTo>
                    <a:pt x="135444" y="241778"/>
                  </a:lnTo>
                  <a:lnTo>
                    <a:pt x="144108" y="247649"/>
                  </a:lnTo>
                  <a:lnTo>
                    <a:pt x="166214" y="251052"/>
                  </a:lnTo>
                  <a:lnTo>
                    <a:pt x="176320" y="247982"/>
                  </a:lnTo>
                  <a:lnTo>
                    <a:pt x="193788" y="235213"/>
                  </a:lnTo>
                  <a:lnTo>
                    <a:pt x="231265" y="185207"/>
                  </a:lnTo>
                  <a:lnTo>
                    <a:pt x="259632" y="132259"/>
                  </a:lnTo>
                  <a:lnTo>
                    <a:pt x="279359" y="70675"/>
                  </a:lnTo>
                  <a:lnTo>
                    <a:pt x="291402" y="19169"/>
                  </a:lnTo>
                  <a:lnTo>
                    <a:pt x="292534" y="5656"/>
                  </a:lnTo>
                  <a:lnTo>
                    <a:pt x="294458" y="157"/>
                  </a:lnTo>
                  <a:lnTo>
                    <a:pt x="296911" y="0"/>
                  </a:lnTo>
                  <a:lnTo>
                    <a:pt x="299716" y="3405"/>
                  </a:lnTo>
                  <a:lnTo>
                    <a:pt x="304218" y="58133"/>
                  </a:lnTo>
                  <a:lnTo>
                    <a:pt x="306168" y="110331"/>
                  </a:lnTo>
                  <a:lnTo>
                    <a:pt x="312465" y="167391"/>
                  </a:lnTo>
                  <a:lnTo>
                    <a:pt x="318305" y="226659"/>
                  </a:lnTo>
                  <a:lnTo>
                    <a:pt x="333725" y="284513"/>
                  </a:lnTo>
                  <a:lnTo>
                    <a:pt x="344384" y="343641"/>
                  </a:lnTo>
                  <a:lnTo>
                    <a:pt x="352426" y="405450"/>
                  </a:lnTo>
                  <a:lnTo>
                    <a:pt x="358044" y="467096"/>
                  </a:lnTo>
                  <a:lnTo>
                    <a:pt x="367220" y="510056"/>
                  </a:lnTo>
                  <a:lnTo>
                    <a:pt x="389554" y="5576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91576" y="2242570"/>
              <a:ext cx="166559" cy="244580"/>
            </a:xfrm>
            <a:custGeom>
              <a:avLst/>
              <a:gdLst/>
              <a:ahLst/>
              <a:cxnLst/>
              <a:rect l="0" t="0" r="0" b="0"/>
              <a:pathLst>
                <a:path w="166559" h="244580">
                  <a:moveTo>
                    <a:pt x="19159" y="31585"/>
                  </a:moveTo>
                  <a:lnTo>
                    <a:pt x="4505" y="84613"/>
                  </a:lnTo>
                  <a:lnTo>
                    <a:pt x="0" y="121516"/>
                  </a:lnTo>
                  <a:lnTo>
                    <a:pt x="4254" y="156497"/>
                  </a:lnTo>
                  <a:lnTo>
                    <a:pt x="30960" y="210381"/>
                  </a:lnTo>
                  <a:lnTo>
                    <a:pt x="45461" y="229203"/>
                  </a:lnTo>
                  <a:lnTo>
                    <a:pt x="63604" y="241468"/>
                  </a:lnTo>
                  <a:lnTo>
                    <a:pt x="83366" y="244579"/>
                  </a:lnTo>
                  <a:lnTo>
                    <a:pt x="93549" y="243771"/>
                  </a:lnTo>
                  <a:lnTo>
                    <a:pt x="114223" y="233515"/>
                  </a:lnTo>
                  <a:lnTo>
                    <a:pt x="132770" y="217258"/>
                  </a:lnTo>
                  <a:lnTo>
                    <a:pt x="149788" y="187205"/>
                  </a:lnTo>
                  <a:lnTo>
                    <a:pt x="162899" y="135721"/>
                  </a:lnTo>
                  <a:lnTo>
                    <a:pt x="165835" y="80491"/>
                  </a:lnTo>
                  <a:lnTo>
                    <a:pt x="166463" y="19857"/>
                  </a:lnTo>
                  <a:lnTo>
                    <a:pt x="16655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58176" y="2010943"/>
              <a:ext cx="10529" cy="505368"/>
            </a:xfrm>
            <a:custGeom>
              <a:avLst/>
              <a:gdLst/>
              <a:ahLst/>
              <a:cxnLst/>
              <a:rect l="0" t="0" r="0" b="0"/>
              <a:pathLst>
                <a:path w="10529" h="505368">
                  <a:moveTo>
                    <a:pt x="10528" y="0"/>
                  </a:moveTo>
                  <a:lnTo>
                    <a:pt x="2195" y="37478"/>
                  </a:lnTo>
                  <a:lnTo>
                    <a:pt x="433" y="100079"/>
                  </a:lnTo>
                  <a:lnTo>
                    <a:pt x="128" y="159504"/>
                  </a:lnTo>
                  <a:lnTo>
                    <a:pt x="7261" y="221930"/>
                  </a:lnTo>
                  <a:lnTo>
                    <a:pt x="9560" y="282826"/>
                  </a:lnTo>
                  <a:lnTo>
                    <a:pt x="10241" y="340123"/>
                  </a:lnTo>
                  <a:lnTo>
                    <a:pt x="10443" y="398694"/>
                  </a:lnTo>
                  <a:lnTo>
                    <a:pt x="10511" y="461593"/>
                  </a:lnTo>
                  <a:lnTo>
                    <a:pt x="9351" y="485912"/>
                  </a:lnTo>
                  <a:lnTo>
                    <a:pt x="7404" y="492397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43096" y="2021471"/>
              <a:ext cx="30936" cy="463255"/>
            </a:xfrm>
            <a:custGeom>
              <a:avLst/>
              <a:gdLst/>
              <a:ahLst/>
              <a:cxnLst/>
              <a:rect l="0" t="0" r="0" b="0"/>
              <a:pathLst>
                <a:path w="30936" h="463255">
                  <a:moveTo>
                    <a:pt x="9878" y="0"/>
                  </a:moveTo>
                  <a:lnTo>
                    <a:pt x="6758" y="57264"/>
                  </a:lnTo>
                  <a:lnTo>
                    <a:pt x="1544" y="109774"/>
                  </a:lnTo>
                  <a:lnTo>
                    <a:pt x="0" y="163547"/>
                  </a:lnTo>
                  <a:lnTo>
                    <a:pt x="5067" y="218049"/>
                  </a:lnTo>
                  <a:lnTo>
                    <a:pt x="8452" y="274137"/>
                  </a:lnTo>
                  <a:lnTo>
                    <a:pt x="16832" y="335171"/>
                  </a:lnTo>
                  <a:lnTo>
                    <a:pt x="22820" y="398006"/>
                  </a:lnTo>
                  <a:lnTo>
                    <a:pt x="28530" y="435342"/>
                  </a:lnTo>
                  <a:lnTo>
                    <a:pt x="30935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68746" y="2242570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3538" y="9065"/>
                  </a:lnTo>
                  <a:lnTo>
                    <a:pt x="129364" y="18644"/>
                  </a:lnTo>
                  <a:lnTo>
                    <a:pt x="73603" y="31802"/>
                  </a:lnTo>
                  <a:lnTo>
                    <a:pt x="10274" y="495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28860" y="2379440"/>
              <a:ext cx="8384" cy="147400"/>
            </a:xfrm>
            <a:custGeom>
              <a:avLst/>
              <a:gdLst/>
              <a:ahLst/>
              <a:cxnLst/>
              <a:rect l="0" t="0" r="0" b="0"/>
              <a:pathLst>
                <a:path w="8384" h="147400">
                  <a:moveTo>
                    <a:pt x="8383" y="0"/>
                  </a:moveTo>
                  <a:lnTo>
                    <a:pt x="2794" y="62093"/>
                  </a:lnTo>
                  <a:lnTo>
                    <a:pt x="0" y="111138"/>
                  </a:lnTo>
                  <a:lnTo>
                    <a:pt x="8383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47772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05699" y="2263339"/>
              <a:ext cx="161276" cy="441291"/>
            </a:xfrm>
            <a:custGeom>
              <a:avLst/>
              <a:gdLst/>
              <a:ahLst/>
              <a:cxnLst/>
              <a:rect l="0" t="0" r="0" b="0"/>
              <a:pathLst>
                <a:path w="161276" h="441291">
                  <a:moveTo>
                    <a:pt x="0" y="221386"/>
                  </a:moveTo>
                  <a:lnTo>
                    <a:pt x="8333" y="270317"/>
                  </a:lnTo>
                  <a:lnTo>
                    <a:pt x="12998" y="321282"/>
                  </a:lnTo>
                  <a:lnTo>
                    <a:pt x="18669" y="374597"/>
                  </a:lnTo>
                  <a:lnTo>
                    <a:pt x="20585" y="434534"/>
                  </a:lnTo>
                  <a:lnTo>
                    <a:pt x="21912" y="440694"/>
                  </a:lnTo>
                  <a:lnTo>
                    <a:pt x="23967" y="441290"/>
                  </a:lnTo>
                  <a:lnTo>
                    <a:pt x="26506" y="438179"/>
                  </a:lnTo>
                  <a:lnTo>
                    <a:pt x="30080" y="411443"/>
                  </a:lnTo>
                  <a:lnTo>
                    <a:pt x="24052" y="358147"/>
                  </a:lnTo>
                  <a:lnTo>
                    <a:pt x="21944" y="302462"/>
                  </a:lnTo>
                  <a:lnTo>
                    <a:pt x="21320" y="242679"/>
                  </a:lnTo>
                  <a:lnTo>
                    <a:pt x="19965" y="187401"/>
                  </a:lnTo>
                  <a:lnTo>
                    <a:pt x="13844" y="135147"/>
                  </a:lnTo>
                  <a:lnTo>
                    <a:pt x="8064" y="74976"/>
                  </a:lnTo>
                  <a:lnTo>
                    <a:pt x="4754" y="47521"/>
                  </a:lnTo>
                  <a:lnTo>
                    <a:pt x="7182" y="23620"/>
                  </a:lnTo>
                  <a:lnTo>
                    <a:pt x="11807" y="14672"/>
                  </a:lnTo>
                  <a:lnTo>
                    <a:pt x="26304" y="1611"/>
                  </a:lnTo>
                  <a:lnTo>
                    <a:pt x="33914" y="0"/>
                  </a:lnTo>
                  <a:lnTo>
                    <a:pt x="41327" y="1266"/>
                  </a:lnTo>
                  <a:lnTo>
                    <a:pt x="75624" y="20108"/>
                  </a:lnTo>
                  <a:lnTo>
                    <a:pt x="122385" y="78279"/>
                  </a:lnTo>
                  <a:lnTo>
                    <a:pt x="149650" y="118119"/>
                  </a:lnTo>
                  <a:lnTo>
                    <a:pt x="159318" y="143124"/>
                  </a:lnTo>
                  <a:lnTo>
                    <a:pt x="161275" y="166716"/>
                  </a:lnTo>
                  <a:lnTo>
                    <a:pt x="157075" y="187729"/>
                  </a:lnTo>
                  <a:lnTo>
                    <a:pt x="147410" y="204868"/>
                  </a:lnTo>
                  <a:lnTo>
                    <a:pt x="139218" y="210374"/>
                  </a:lnTo>
                  <a:lnTo>
                    <a:pt x="105330" y="218123"/>
                  </a:lnTo>
                  <a:lnTo>
                    <a:pt x="58197" y="220741"/>
                  </a:lnTo>
                  <a:lnTo>
                    <a:pt x="31585" y="2213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72688" y="2010943"/>
              <a:ext cx="27810" cy="494840"/>
            </a:xfrm>
            <a:custGeom>
              <a:avLst/>
              <a:gdLst/>
              <a:ahLst/>
              <a:cxnLst/>
              <a:rect l="0" t="0" r="0" b="0"/>
              <a:pathLst>
                <a:path w="27810" h="494840">
                  <a:moveTo>
                    <a:pt x="6752" y="0"/>
                  </a:moveTo>
                  <a:lnTo>
                    <a:pt x="3632" y="48930"/>
                  </a:lnTo>
                  <a:lnTo>
                    <a:pt x="686" y="77899"/>
                  </a:lnTo>
                  <a:lnTo>
                    <a:pt x="2088" y="125091"/>
                  </a:lnTo>
                  <a:lnTo>
                    <a:pt x="0" y="146843"/>
                  </a:lnTo>
                  <a:lnTo>
                    <a:pt x="5632" y="205557"/>
                  </a:lnTo>
                  <a:lnTo>
                    <a:pt x="7701" y="258929"/>
                  </a:lnTo>
                  <a:lnTo>
                    <a:pt x="15788" y="320880"/>
                  </a:lnTo>
                  <a:lnTo>
                    <a:pt x="22428" y="373106"/>
                  </a:lnTo>
                  <a:lnTo>
                    <a:pt x="26214" y="421855"/>
                  </a:lnTo>
                  <a:lnTo>
                    <a:pt x="27599" y="481993"/>
                  </a:lnTo>
                  <a:lnTo>
                    <a:pt x="27809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70209" y="2255601"/>
              <a:ext cx="187148" cy="271239"/>
            </a:xfrm>
            <a:custGeom>
              <a:avLst/>
              <a:gdLst/>
              <a:ahLst/>
              <a:cxnLst/>
              <a:rect l="0" t="0" r="0" b="0"/>
              <a:pathLst>
                <a:path w="187148" h="271239">
                  <a:moveTo>
                    <a:pt x="25044" y="123839"/>
                  </a:moveTo>
                  <a:lnTo>
                    <a:pt x="80089" y="105881"/>
                  </a:lnTo>
                  <a:lnTo>
                    <a:pt x="139557" y="88690"/>
                  </a:lnTo>
                  <a:lnTo>
                    <a:pt x="172058" y="72610"/>
                  </a:lnTo>
                  <a:lnTo>
                    <a:pt x="179206" y="63950"/>
                  </a:lnTo>
                  <a:lnTo>
                    <a:pt x="187147" y="41850"/>
                  </a:lnTo>
                  <a:lnTo>
                    <a:pt x="185755" y="32915"/>
                  </a:lnTo>
                  <a:lnTo>
                    <a:pt x="181318" y="25788"/>
                  </a:lnTo>
                  <a:lnTo>
                    <a:pt x="167029" y="14750"/>
                  </a:lnTo>
                  <a:lnTo>
                    <a:pt x="148980" y="5945"/>
                  </a:lnTo>
                  <a:lnTo>
                    <a:pt x="113499" y="0"/>
                  </a:lnTo>
                  <a:lnTo>
                    <a:pt x="90094" y="4849"/>
                  </a:lnTo>
                  <a:lnTo>
                    <a:pt x="60306" y="20732"/>
                  </a:lnTo>
                  <a:lnTo>
                    <a:pt x="36662" y="43376"/>
                  </a:lnTo>
                  <a:lnTo>
                    <a:pt x="17958" y="72312"/>
                  </a:lnTo>
                  <a:lnTo>
                    <a:pt x="1158" y="119120"/>
                  </a:lnTo>
                  <a:lnTo>
                    <a:pt x="0" y="142799"/>
                  </a:lnTo>
                  <a:lnTo>
                    <a:pt x="9045" y="178980"/>
                  </a:lnTo>
                  <a:lnTo>
                    <a:pt x="26543" y="213097"/>
                  </a:lnTo>
                  <a:lnTo>
                    <a:pt x="49665" y="238023"/>
                  </a:lnTo>
                  <a:lnTo>
                    <a:pt x="59006" y="245585"/>
                  </a:lnTo>
                  <a:lnTo>
                    <a:pt x="81862" y="253988"/>
                  </a:lnTo>
                  <a:lnTo>
                    <a:pt x="140858" y="2712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3295" y="2600538"/>
              <a:ext cx="2137286" cy="42116"/>
            </a:xfrm>
            <a:custGeom>
              <a:avLst/>
              <a:gdLst/>
              <a:ahLst/>
              <a:cxnLst/>
              <a:rect l="0" t="0" r="0" b="0"/>
              <a:pathLst>
                <a:path w="2137286" h="42116">
                  <a:moveTo>
                    <a:pt x="2137285" y="42115"/>
                  </a:moveTo>
                  <a:lnTo>
                    <a:pt x="2088354" y="42115"/>
                  </a:lnTo>
                  <a:lnTo>
                    <a:pt x="2029224" y="36525"/>
                  </a:lnTo>
                  <a:lnTo>
                    <a:pt x="1975415" y="33049"/>
                  </a:lnTo>
                  <a:lnTo>
                    <a:pt x="1915018" y="26430"/>
                  </a:lnTo>
                  <a:lnTo>
                    <a:pt x="1852669" y="22649"/>
                  </a:lnTo>
                  <a:lnTo>
                    <a:pt x="1800920" y="21529"/>
                  </a:lnTo>
                  <a:lnTo>
                    <a:pt x="1741513" y="27216"/>
                  </a:lnTo>
                  <a:lnTo>
                    <a:pt x="1681598" y="22621"/>
                  </a:lnTo>
                  <a:lnTo>
                    <a:pt x="1619374" y="21366"/>
                  </a:lnTo>
                  <a:lnTo>
                    <a:pt x="1570619" y="15560"/>
                  </a:lnTo>
                  <a:lnTo>
                    <a:pt x="1508978" y="11523"/>
                  </a:lnTo>
                  <a:lnTo>
                    <a:pt x="1458880" y="9654"/>
                  </a:lnTo>
                  <a:lnTo>
                    <a:pt x="1406992" y="3380"/>
                  </a:lnTo>
                  <a:lnTo>
                    <a:pt x="1354572" y="1002"/>
                  </a:lnTo>
                  <a:lnTo>
                    <a:pt x="1301996" y="297"/>
                  </a:lnTo>
                  <a:lnTo>
                    <a:pt x="1248204" y="88"/>
                  </a:lnTo>
                  <a:lnTo>
                    <a:pt x="1189501" y="26"/>
                  </a:lnTo>
                  <a:lnTo>
                    <a:pt x="1133373" y="8"/>
                  </a:lnTo>
                  <a:lnTo>
                    <a:pt x="1073979" y="3"/>
                  </a:lnTo>
                  <a:lnTo>
                    <a:pt x="1017646" y="1"/>
                  </a:lnTo>
                  <a:lnTo>
                    <a:pt x="958191" y="1"/>
                  </a:lnTo>
                  <a:lnTo>
                    <a:pt x="901840" y="0"/>
                  </a:lnTo>
                  <a:lnTo>
                    <a:pt x="841210" y="0"/>
                  </a:lnTo>
                  <a:lnTo>
                    <a:pt x="779962" y="0"/>
                  </a:lnTo>
                  <a:lnTo>
                    <a:pt x="723079" y="0"/>
                  </a:lnTo>
                  <a:lnTo>
                    <a:pt x="662292" y="0"/>
                  </a:lnTo>
                  <a:lnTo>
                    <a:pt x="599827" y="1170"/>
                  </a:lnTo>
                  <a:lnTo>
                    <a:pt x="557878" y="5590"/>
                  </a:lnTo>
                  <a:lnTo>
                    <a:pt x="512718" y="8334"/>
                  </a:lnTo>
                  <a:lnTo>
                    <a:pt x="466521" y="9553"/>
                  </a:lnTo>
                  <a:lnTo>
                    <a:pt x="422592" y="10095"/>
                  </a:lnTo>
                  <a:lnTo>
                    <a:pt x="379671" y="10336"/>
                  </a:lnTo>
                  <a:lnTo>
                    <a:pt x="319166" y="10472"/>
                  </a:lnTo>
                  <a:lnTo>
                    <a:pt x="261074" y="13631"/>
                  </a:lnTo>
                  <a:lnTo>
                    <a:pt x="199408" y="18857"/>
                  </a:lnTo>
                  <a:lnTo>
                    <a:pt x="139802" y="23525"/>
                  </a:lnTo>
                  <a:lnTo>
                    <a:pt x="85097" y="29198"/>
                  </a:lnTo>
                  <a:lnTo>
                    <a:pt x="38082" y="3087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21678" y="228468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31586"/>
                  </a:moveTo>
                  <a:lnTo>
                    <a:pt x="118905" y="16932"/>
                  </a:lnTo>
                  <a:lnTo>
                    <a:pt x="68376" y="6837"/>
                  </a:lnTo>
                  <a:lnTo>
                    <a:pt x="38579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558632" y="1958300"/>
            <a:ext cx="5274778" cy="799981"/>
            <a:chOff x="3558632" y="1958300"/>
            <a:chExt cx="5274778" cy="799981"/>
          </a:xfrm>
        </p:grpSpPr>
        <p:sp>
          <p:nvSpPr>
            <p:cNvPr id="33" name="Freeform 32"/>
            <p:cNvSpPr/>
            <p:nvPr/>
          </p:nvSpPr>
          <p:spPr>
            <a:xfrm>
              <a:off x="3759107" y="1989886"/>
              <a:ext cx="20624" cy="431669"/>
            </a:xfrm>
            <a:custGeom>
              <a:avLst/>
              <a:gdLst/>
              <a:ahLst/>
              <a:cxnLst/>
              <a:rect l="0" t="0" r="0" b="0"/>
              <a:pathLst>
                <a:path w="20624" h="431669">
                  <a:moveTo>
                    <a:pt x="10095" y="0"/>
                  </a:moveTo>
                  <a:lnTo>
                    <a:pt x="4505" y="58616"/>
                  </a:lnTo>
                  <a:lnTo>
                    <a:pt x="1030" y="110174"/>
                  </a:lnTo>
                  <a:lnTo>
                    <a:pt x="0" y="169904"/>
                  </a:lnTo>
                  <a:lnTo>
                    <a:pt x="5284" y="220877"/>
                  </a:lnTo>
                  <a:lnTo>
                    <a:pt x="14259" y="271206"/>
                  </a:lnTo>
                  <a:lnTo>
                    <a:pt x="18737" y="328752"/>
                  </a:lnTo>
                  <a:lnTo>
                    <a:pt x="20065" y="384667"/>
                  </a:lnTo>
                  <a:lnTo>
                    <a:pt x="20623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58632" y="1958300"/>
              <a:ext cx="410612" cy="84229"/>
            </a:xfrm>
            <a:custGeom>
              <a:avLst/>
              <a:gdLst/>
              <a:ahLst/>
              <a:cxnLst/>
              <a:rect l="0" t="0" r="0" b="0"/>
              <a:pathLst>
                <a:path w="410612" h="84229">
                  <a:moveTo>
                    <a:pt x="410611" y="0"/>
                  </a:moveTo>
                  <a:lnTo>
                    <a:pt x="347183" y="17959"/>
                  </a:lnTo>
                  <a:lnTo>
                    <a:pt x="294764" y="35149"/>
                  </a:lnTo>
                  <a:lnTo>
                    <a:pt x="235866" y="49144"/>
                  </a:lnTo>
                  <a:lnTo>
                    <a:pt x="174146" y="63173"/>
                  </a:lnTo>
                  <a:lnTo>
                    <a:pt x="116287" y="71620"/>
                  </a:lnTo>
                  <a:lnTo>
                    <a:pt x="63005" y="8052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84711" y="1979357"/>
              <a:ext cx="374088" cy="491745"/>
            </a:xfrm>
            <a:custGeom>
              <a:avLst/>
              <a:gdLst/>
              <a:ahLst/>
              <a:cxnLst/>
              <a:rect l="0" t="0" r="0" b="0"/>
              <a:pathLst>
                <a:path w="374088" h="49174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11117"/>
                  </a:lnTo>
                  <a:lnTo>
                    <a:pt x="23665" y="159656"/>
                  </a:lnTo>
                  <a:lnTo>
                    <a:pt x="31647" y="217281"/>
                  </a:lnTo>
                  <a:lnTo>
                    <a:pt x="36083" y="280439"/>
                  </a:lnTo>
                  <a:lnTo>
                    <a:pt x="38021" y="337727"/>
                  </a:lnTo>
                  <a:lnTo>
                    <a:pt x="44315" y="392266"/>
                  </a:lnTo>
                  <a:lnTo>
                    <a:pt x="46699" y="433772"/>
                  </a:lnTo>
                  <a:lnTo>
                    <a:pt x="48785" y="379793"/>
                  </a:lnTo>
                  <a:lnTo>
                    <a:pt x="62346" y="317574"/>
                  </a:lnTo>
                  <a:lnTo>
                    <a:pt x="78038" y="290368"/>
                  </a:lnTo>
                  <a:lnTo>
                    <a:pt x="93941" y="278011"/>
                  </a:lnTo>
                  <a:lnTo>
                    <a:pt x="103095" y="273078"/>
                  </a:lnTo>
                  <a:lnTo>
                    <a:pt x="112707" y="272129"/>
                  </a:lnTo>
                  <a:lnTo>
                    <a:pt x="132746" y="277314"/>
                  </a:lnTo>
                  <a:lnTo>
                    <a:pt x="158169" y="293387"/>
                  </a:lnTo>
                  <a:lnTo>
                    <a:pt x="170109" y="309379"/>
                  </a:lnTo>
                  <a:lnTo>
                    <a:pt x="187306" y="348241"/>
                  </a:lnTo>
                  <a:lnTo>
                    <a:pt x="197195" y="411641"/>
                  </a:lnTo>
                  <a:lnTo>
                    <a:pt x="200007" y="425336"/>
                  </a:lnTo>
                  <a:lnTo>
                    <a:pt x="203051" y="430956"/>
                  </a:lnTo>
                  <a:lnTo>
                    <a:pt x="206251" y="431194"/>
                  </a:lnTo>
                  <a:lnTo>
                    <a:pt x="261683" y="368862"/>
                  </a:lnTo>
                  <a:lnTo>
                    <a:pt x="324676" y="312360"/>
                  </a:lnTo>
                  <a:lnTo>
                    <a:pt x="338868" y="298314"/>
                  </a:lnTo>
                  <a:lnTo>
                    <a:pt x="342419" y="290123"/>
                  </a:lnTo>
                  <a:lnTo>
                    <a:pt x="343244" y="271663"/>
                  </a:lnTo>
                  <a:lnTo>
                    <a:pt x="339487" y="264167"/>
                  </a:lnTo>
                  <a:lnTo>
                    <a:pt x="325954" y="252718"/>
                  </a:lnTo>
                  <a:lnTo>
                    <a:pt x="317431" y="251537"/>
                  </a:lnTo>
                  <a:lnTo>
                    <a:pt x="298604" y="256464"/>
                  </a:lnTo>
                  <a:lnTo>
                    <a:pt x="273863" y="272391"/>
                  </a:lnTo>
                  <a:lnTo>
                    <a:pt x="251714" y="303107"/>
                  </a:lnTo>
                  <a:lnTo>
                    <a:pt x="241512" y="341844"/>
                  </a:lnTo>
                  <a:lnTo>
                    <a:pt x="239235" y="404090"/>
                  </a:lnTo>
                  <a:lnTo>
                    <a:pt x="247043" y="445984"/>
                  </a:lnTo>
                  <a:lnTo>
                    <a:pt x="257571" y="465717"/>
                  </a:lnTo>
                  <a:lnTo>
                    <a:pt x="273169" y="479166"/>
                  </a:lnTo>
                  <a:lnTo>
                    <a:pt x="282242" y="484391"/>
                  </a:lnTo>
                  <a:lnTo>
                    <a:pt x="322957" y="491744"/>
                  </a:lnTo>
                  <a:lnTo>
                    <a:pt x="374087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53596" y="2242280"/>
              <a:ext cx="143428" cy="500592"/>
            </a:xfrm>
            <a:custGeom>
              <a:avLst/>
              <a:gdLst/>
              <a:ahLst/>
              <a:cxnLst/>
              <a:rect l="0" t="0" r="0" b="0"/>
              <a:pathLst>
                <a:path w="143428" h="500592">
                  <a:moveTo>
                    <a:pt x="0" y="242445"/>
                  </a:moveTo>
                  <a:lnTo>
                    <a:pt x="0" y="291376"/>
                  </a:lnTo>
                  <a:lnTo>
                    <a:pt x="0" y="339221"/>
                  </a:lnTo>
                  <a:lnTo>
                    <a:pt x="0" y="390442"/>
                  </a:lnTo>
                  <a:lnTo>
                    <a:pt x="3119" y="439544"/>
                  </a:lnTo>
                  <a:lnTo>
                    <a:pt x="14654" y="498057"/>
                  </a:lnTo>
                  <a:lnTo>
                    <a:pt x="16788" y="500591"/>
                  </a:lnTo>
                  <a:lnTo>
                    <a:pt x="19792" y="471791"/>
                  </a:lnTo>
                  <a:lnTo>
                    <a:pt x="19512" y="424523"/>
                  </a:lnTo>
                  <a:lnTo>
                    <a:pt x="14880" y="370094"/>
                  </a:lnTo>
                  <a:lnTo>
                    <a:pt x="16370" y="318482"/>
                  </a:lnTo>
                  <a:lnTo>
                    <a:pt x="11682" y="257725"/>
                  </a:lnTo>
                  <a:lnTo>
                    <a:pt x="10870" y="204208"/>
                  </a:lnTo>
                  <a:lnTo>
                    <a:pt x="10629" y="151307"/>
                  </a:lnTo>
                  <a:lnTo>
                    <a:pt x="10548" y="89435"/>
                  </a:lnTo>
                  <a:lnTo>
                    <a:pt x="13652" y="35273"/>
                  </a:lnTo>
                  <a:lnTo>
                    <a:pt x="16120" y="23612"/>
                  </a:lnTo>
                  <a:lnTo>
                    <a:pt x="21275" y="14668"/>
                  </a:lnTo>
                  <a:lnTo>
                    <a:pt x="36362" y="1611"/>
                  </a:lnTo>
                  <a:lnTo>
                    <a:pt x="45298" y="0"/>
                  </a:lnTo>
                  <a:lnTo>
                    <a:pt x="64586" y="4450"/>
                  </a:lnTo>
                  <a:lnTo>
                    <a:pt x="89586" y="20110"/>
                  </a:lnTo>
                  <a:lnTo>
                    <a:pt x="118994" y="55937"/>
                  </a:lnTo>
                  <a:lnTo>
                    <a:pt x="137942" y="93467"/>
                  </a:lnTo>
                  <a:lnTo>
                    <a:pt x="143427" y="134223"/>
                  </a:lnTo>
                  <a:lnTo>
                    <a:pt x="140564" y="161981"/>
                  </a:lnTo>
                  <a:lnTo>
                    <a:pt x="129153" y="183676"/>
                  </a:lnTo>
                  <a:lnTo>
                    <a:pt x="98821" y="216668"/>
                  </a:lnTo>
                  <a:lnTo>
                    <a:pt x="89277" y="220581"/>
                  </a:lnTo>
                  <a:lnTo>
                    <a:pt x="46577" y="221575"/>
                  </a:lnTo>
                  <a:lnTo>
                    <a:pt x="21057" y="2213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74694" y="2274155"/>
              <a:ext cx="126343" cy="275083"/>
            </a:xfrm>
            <a:custGeom>
              <a:avLst/>
              <a:gdLst/>
              <a:ahLst/>
              <a:cxnLst/>
              <a:rect l="0" t="0" r="0" b="0"/>
              <a:pathLst>
                <a:path w="126343" h="275083">
                  <a:moveTo>
                    <a:pt x="0" y="73699"/>
                  </a:moveTo>
                  <a:lnTo>
                    <a:pt x="5589" y="132316"/>
                  </a:lnTo>
                  <a:lnTo>
                    <a:pt x="21331" y="188913"/>
                  </a:lnTo>
                  <a:lnTo>
                    <a:pt x="38640" y="249312"/>
                  </a:lnTo>
                  <a:lnTo>
                    <a:pt x="46804" y="275082"/>
                  </a:lnTo>
                  <a:lnTo>
                    <a:pt x="31039" y="216928"/>
                  </a:lnTo>
                  <a:lnTo>
                    <a:pt x="23029" y="164123"/>
                  </a:lnTo>
                  <a:lnTo>
                    <a:pt x="22616" y="108632"/>
                  </a:lnTo>
                  <a:lnTo>
                    <a:pt x="30748" y="68972"/>
                  </a:lnTo>
                  <a:lnTo>
                    <a:pt x="53863" y="33425"/>
                  </a:lnTo>
                  <a:lnTo>
                    <a:pt x="68393" y="19535"/>
                  </a:lnTo>
                  <a:lnTo>
                    <a:pt x="95134" y="630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57159" y="2329725"/>
              <a:ext cx="200795" cy="250340"/>
            </a:xfrm>
            <a:custGeom>
              <a:avLst/>
              <a:gdLst/>
              <a:ahLst/>
              <a:cxnLst/>
              <a:rect l="0" t="0" r="0" b="0"/>
              <a:pathLst>
                <a:path w="200795" h="250340">
                  <a:moveTo>
                    <a:pt x="133390" y="18129"/>
                  </a:moveTo>
                  <a:lnTo>
                    <a:pt x="122212" y="6951"/>
                  </a:lnTo>
                  <a:lnTo>
                    <a:pt x="104245" y="1463"/>
                  </a:lnTo>
                  <a:lnTo>
                    <a:pt x="92903" y="0"/>
                  </a:lnTo>
                  <a:lnTo>
                    <a:pt x="70942" y="4612"/>
                  </a:lnTo>
                  <a:lnTo>
                    <a:pt x="41967" y="20364"/>
                  </a:lnTo>
                  <a:lnTo>
                    <a:pt x="27247" y="34330"/>
                  </a:lnTo>
                  <a:lnTo>
                    <a:pt x="12383" y="63094"/>
                  </a:lnTo>
                  <a:lnTo>
                    <a:pt x="0" y="114142"/>
                  </a:lnTo>
                  <a:lnTo>
                    <a:pt x="670" y="152253"/>
                  </a:lnTo>
                  <a:lnTo>
                    <a:pt x="6553" y="174836"/>
                  </a:lnTo>
                  <a:lnTo>
                    <a:pt x="29394" y="214810"/>
                  </a:lnTo>
                  <a:lnTo>
                    <a:pt x="52663" y="238232"/>
                  </a:lnTo>
                  <a:lnTo>
                    <a:pt x="62025" y="245583"/>
                  </a:lnTo>
                  <a:lnTo>
                    <a:pt x="71775" y="249314"/>
                  </a:lnTo>
                  <a:lnTo>
                    <a:pt x="91968" y="250339"/>
                  </a:lnTo>
                  <a:lnTo>
                    <a:pt x="123067" y="244340"/>
                  </a:lnTo>
                  <a:lnTo>
                    <a:pt x="148918" y="229564"/>
                  </a:lnTo>
                  <a:lnTo>
                    <a:pt x="171396" y="204779"/>
                  </a:lnTo>
                  <a:lnTo>
                    <a:pt x="191547" y="163793"/>
                  </a:lnTo>
                  <a:lnTo>
                    <a:pt x="200794" y="125370"/>
                  </a:lnTo>
                  <a:lnTo>
                    <a:pt x="199222" y="98157"/>
                  </a:lnTo>
                  <a:lnTo>
                    <a:pt x="186171" y="62119"/>
                  </a:lnTo>
                  <a:lnTo>
                    <a:pt x="167767" y="46259"/>
                  </a:lnTo>
                  <a:lnTo>
                    <a:pt x="137337" y="33873"/>
                  </a:lnTo>
                  <a:lnTo>
                    <a:pt x="112333" y="286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11678" y="2136569"/>
              <a:ext cx="236841" cy="484984"/>
            </a:xfrm>
            <a:custGeom>
              <a:avLst/>
              <a:gdLst/>
              <a:ahLst/>
              <a:cxnLst/>
              <a:rect l="0" t="0" r="0" b="0"/>
              <a:pathLst>
                <a:path w="236841" h="484984">
                  <a:moveTo>
                    <a:pt x="142083" y="316570"/>
                  </a:moveTo>
                  <a:lnTo>
                    <a:pt x="136494" y="257954"/>
                  </a:lnTo>
                  <a:lnTo>
                    <a:pt x="127511" y="237486"/>
                  </a:lnTo>
                  <a:lnTo>
                    <a:pt x="121840" y="228753"/>
                  </a:lnTo>
                  <a:lnTo>
                    <a:pt x="106180" y="215929"/>
                  </a:lnTo>
                  <a:lnTo>
                    <a:pt x="97091" y="210872"/>
                  </a:lnTo>
                  <a:lnTo>
                    <a:pt x="87522" y="209840"/>
                  </a:lnTo>
                  <a:lnTo>
                    <a:pt x="67531" y="214933"/>
                  </a:lnTo>
                  <a:lnTo>
                    <a:pt x="42135" y="230953"/>
                  </a:lnTo>
                  <a:lnTo>
                    <a:pt x="19792" y="256108"/>
                  </a:lnTo>
                  <a:lnTo>
                    <a:pt x="11692" y="278780"/>
                  </a:lnTo>
                  <a:lnTo>
                    <a:pt x="0" y="339150"/>
                  </a:lnTo>
                  <a:lnTo>
                    <a:pt x="6956" y="399366"/>
                  </a:lnTo>
                  <a:lnTo>
                    <a:pt x="24160" y="461224"/>
                  </a:lnTo>
                  <a:lnTo>
                    <a:pt x="35471" y="478737"/>
                  </a:lnTo>
                  <a:lnTo>
                    <a:pt x="44102" y="483173"/>
                  </a:lnTo>
                  <a:lnTo>
                    <a:pt x="66171" y="484983"/>
                  </a:lnTo>
                  <a:lnTo>
                    <a:pt x="85338" y="478768"/>
                  </a:lnTo>
                  <a:lnTo>
                    <a:pt x="93725" y="473835"/>
                  </a:lnTo>
                  <a:lnTo>
                    <a:pt x="131195" y="417363"/>
                  </a:lnTo>
                  <a:lnTo>
                    <a:pt x="138334" y="408332"/>
                  </a:lnTo>
                  <a:lnTo>
                    <a:pt x="158197" y="345745"/>
                  </a:lnTo>
                  <a:lnTo>
                    <a:pt x="169735" y="298049"/>
                  </a:lnTo>
                  <a:lnTo>
                    <a:pt x="179392" y="240502"/>
                  </a:lnTo>
                  <a:lnTo>
                    <a:pt x="182773" y="178998"/>
                  </a:lnTo>
                  <a:lnTo>
                    <a:pt x="183775" y="118661"/>
                  </a:lnTo>
                  <a:lnTo>
                    <a:pt x="180994" y="55166"/>
                  </a:lnTo>
                  <a:lnTo>
                    <a:pt x="169527" y="3152"/>
                  </a:lnTo>
                  <a:lnTo>
                    <a:pt x="166228" y="0"/>
                  </a:lnTo>
                  <a:lnTo>
                    <a:pt x="162859" y="2578"/>
                  </a:lnTo>
                  <a:lnTo>
                    <a:pt x="159443" y="8976"/>
                  </a:lnTo>
                  <a:lnTo>
                    <a:pt x="153512" y="69018"/>
                  </a:lnTo>
                  <a:lnTo>
                    <a:pt x="155998" y="121169"/>
                  </a:lnTo>
                  <a:lnTo>
                    <a:pt x="164144" y="181075"/>
                  </a:lnTo>
                  <a:lnTo>
                    <a:pt x="173966" y="243278"/>
                  </a:lnTo>
                  <a:lnTo>
                    <a:pt x="184285" y="306163"/>
                  </a:lnTo>
                  <a:lnTo>
                    <a:pt x="194752" y="359890"/>
                  </a:lnTo>
                  <a:lnTo>
                    <a:pt x="213447" y="420628"/>
                  </a:lnTo>
                  <a:lnTo>
                    <a:pt x="236840" y="463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71770" y="2326798"/>
              <a:ext cx="154107" cy="263545"/>
            </a:xfrm>
            <a:custGeom>
              <a:avLst/>
              <a:gdLst/>
              <a:ahLst/>
              <a:cxnLst/>
              <a:rect l="0" t="0" r="0" b="0"/>
              <a:pathLst>
                <a:path w="154107" h="263545">
                  <a:moveTo>
                    <a:pt x="8333" y="31585"/>
                  </a:moveTo>
                  <a:lnTo>
                    <a:pt x="0" y="69063"/>
                  </a:lnTo>
                  <a:lnTo>
                    <a:pt x="1575" y="107030"/>
                  </a:lnTo>
                  <a:lnTo>
                    <a:pt x="12588" y="161781"/>
                  </a:lnTo>
                  <a:lnTo>
                    <a:pt x="27198" y="216487"/>
                  </a:lnTo>
                  <a:lnTo>
                    <a:pt x="38554" y="240105"/>
                  </a:lnTo>
                  <a:lnTo>
                    <a:pt x="54520" y="256062"/>
                  </a:lnTo>
                  <a:lnTo>
                    <a:pt x="63691" y="261955"/>
                  </a:lnTo>
                  <a:lnTo>
                    <a:pt x="73315" y="263544"/>
                  </a:lnTo>
                  <a:lnTo>
                    <a:pt x="93366" y="259070"/>
                  </a:lnTo>
                  <a:lnTo>
                    <a:pt x="110857" y="246163"/>
                  </a:lnTo>
                  <a:lnTo>
                    <a:pt x="125259" y="227559"/>
                  </a:lnTo>
                  <a:lnTo>
                    <a:pt x="144037" y="174368"/>
                  </a:lnTo>
                  <a:lnTo>
                    <a:pt x="153422" y="113471"/>
                  </a:lnTo>
                  <a:lnTo>
                    <a:pt x="154106" y="56382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72390" y="2328261"/>
              <a:ext cx="176212" cy="237343"/>
            </a:xfrm>
            <a:custGeom>
              <a:avLst/>
              <a:gdLst/>
              <a:ahLst/>
              <a:cxnLst/>
              <a:rect l="0" t="0" r="0" b="0"/>
              <a:pathLst>
                <a:path w="176212" h="237343">
                  <a:moveTo>
                    <a:pt x="123568" y="9065"/>
                  </a:moveTo>
                  <a:lnTo>
                    <a:pt x="86090" y="732"/>
                  </a:lnTo>
                  <a:lnTo>
                    <a:pt x="74017" y="0"/>
                  </a:lnTo>
                  <a:lnTo>
                    <a:pt x="54362" y="5426"/>
                  </a:lnTo>
                  <a:lnTo>
                    <a:pt x="37828" y="16806"/>
                  </a:lnTo>
                  <a:lnTo>
                    <a:pt x="16535" y="42944"/>
                  </a:lnTo>
                  <a:lnTo>
                    <a:pt x="6588" y="62727"/>
                  </a:lnTo>
                  <a:lnTo>
                    <a:pt x="0" y="99184"/>
                  </a:lnTo>
                  <a:lnTo>
                    <a:pt x="3637" y="145211"/>
                  </a:lnTo>
                  <a:lnTo>
                    <a:pt x="12164" y="169400"/>
                  </a:lnTo>
                  <a:lnTo>
                    <a:pt x="36702" y="209582"/>
                  </a:lnTo>
                  <a:lnTo>
                    <a:pt x="53376" y="224136"/>
                  </a:lnTo>
                  <a:lnTo>
                    <a:pt x="73654" y="233334"/>
                  </a:lnTo>
                  <a:lnTo>
                    <a:pt x="110209" y="237342"/>
                  </a:lnTo>
                  <a:lnTo>
                    <a:pt x="151475" y="228809"/>
                  </a:lnTo>
                  <a:lnTo>
                    <a:pt x="176211" y="2196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44200" y="2116227"/>
              <a:ext cx="41272" cy="484312"/>
            </a:xfrm>
            <a:custGeom>
              <a:avLst/>
              <a:gdLst/>
              <a:ahLst/>
              <a:cxnLst/>
              <a:rect l="0" t="0" r="0" b="0"/>
              <a:pathLst>
                <a:path w="41272" h="484312">
                  <a:moveTo>
                    <a:pt x="20214" y="0"/>
                  </a:moveTo>
                  <a:lnTo>
                    <a:pt x="8761" y="57265"/>
                  </a:lnTo>
                  <a:lnTo>
                    <a:pt x="2003" y="109774"/>
                  </a:lnTo>
                  <a:lnTo>
                    <a:pt x="0" y="163547"/>
                  </a:lnTo>
                  <a:lnTo>
                    <a:pt x="2527" y="215355"/>
                  </a:lnTo>
                  <a:lnTo>
                    <a:pt x="10684" y="278279"/>
                  </a:lnTo>
                  <a:lnTo>
                    <a:pt x="15979" y="322551"/>
                  </a:lnTo>
                  <a:lnTo>
                    <a:pt x="20129" y="378021"/>
                  </a:lnTo>
                  <a:lnTo>
                    <a:pt x="31419" y="432510"/>
                  </a:lnTo>
                  <a:lnTo>
                    <a:pt x="41271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06487" y="2284683"/>
              <a:ext cx="326384" cy="21059"/>
            </a:xfrm>
            <a:custGeom>
              <a:avLst/>
              <a:gdLst/>
              <a:ahLst/>
              <a:cxnLst/>
              <a:rect l="0" t="0" r="0" b="0"/>
              <a:pathLst>
                <a:path w="326384" h="21059">
                  <a:moveTo>
                    <a:pt x="326383" y="21058"/>
                  </a:moveTo>
                  <a:lnTo>
                    <a:pt x="315205" y="9879"/>
                  </a:lnTo>
                  <a:lnTo>
                    <a:pt x="294119" y="4391"/>
                  </a:lnTo>
                  <a:lnTo>
                    <a:pt x="232923" y="868"/>
                  </a:lnTo>
                  <a:lnTo>
                    <a:pt x="181838" y="257"/>
                  </a:lnTo>
                  <a:lnTo>
                    <a:pt x="129657" y="77"/>
                  </a:lnTo>
                  <a:lnTo>
                    <a:pt x="76434" y="6081"/>
                  </a:lnTo>
                  <a:lnTo>
                    <a:pt x="32125" y="15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61227" y="2418292"/>
              <a:ext cx="230557" cy="227438"/>
            </a:xfrm>
            <a:custGeom>
              <a:avLst/>
              <a:gdLst/>
              <a:ahLst/>
              <a:cxnLst/>
              <a:rect l="0" t="0" r="0" b="0"/>
              <a:pathLst>
                <a:path w="230557" h="227438">
                  <a:moveTo>
                    <a:pt x="171726" y="34847"/>
                  </a:moveTo>
                  <a:lnTo>
                    <a:pt x="160547" y="18080"/>
                  </a:lnTo>
                  <a:lnTo>
                    <a:pt x="145701" y="6728"/>
                  </a:lnTo>
                  <a:lnTo>
                    <a:pt x="136829" y="2063"/>
                  </a:lnTo>
                  <a:lnTo>
                    <a:pt x="114492" y="0"/>
                  </a:lnTo>
                  <a:lnTo>
                    <a:pt x="90137" y="4152"/>
                  </a:lnTo>
                  <a:lnTo>
                    <a:pt x="57865" y="19643"/>
                  </a:lnTo>
                  <a:lnTo>
                    <a:pt x="18027" y="52704"/>
                  </a:lnTo>
                  <a:lnTo>
                    <a:pt x="2054" y="79133"/>
                  </a:lnTo>
                  <a:lnTo>
                    <a:pt x="0" y="102103"/>
                  </a:lnTo>
                  <a:lnTo>
                    <a:pt x="8213" y="149388"/>
                  </a:lnTo>
                  <a:lnTo>
                    <a:pt x="28911" y="181870"/>
                  </a:lnTo>
                  <a:lnTo>
                    <a:pt x="60111" y="214711"/>
                  </a:lnTo>
                  <a:lnTo>
                    <a:pt x="78835" y="225141"/>
                  </a:lnTo>
                  <a:lnTo>
                    <a:pt x="98856" y="227437"/>
                  </a:lnTo>
                  <a:lnTo>
                    <a:pt x="140304" y="219379"/>
                  </a:lnTo>
                  <a:lnTo>
                    <a:pt x="171775" y="198708"/>
                  </a:lnTo>
                  <a:lnTo>
                    <a:pt x="220247" y="148794"/>
                  </a:lnTo>
                  <a:lnTo>
                    <a:pt x="228386" y="125655"/>
                  </a:lnTo>
                  <a:lnTo>
                    <a:pt x="230556" y="112933"/>
                  </a:lnTo>
                  <a:lnTo>
                    <a:pt x="226729" y="89439"/>
                  </a:lnTo>
                  <a:lnTo>
                    <a:pt x="211420" y="59602"/>
                  </a:lnTo>
                  <a:lnTo>
                    <a:pt x="182255" y="243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18099" y="2242570"/>
              <a:ext cx="93840" cy="379026"/>
            </a:xfrm>
            <a:custGeom>
              <a:avLst/>
              <a:gdLst/>
              <a:ahLst/>
              <a:cxnLst/>
              <a:rect l="0" t="0" r="0" b="0"/>
              <a:pathLst>
                <a:path w="93840" h="379026">
                  <a:moveTo>
                    <a:pt x="51724" y="379025"/>
                  </a:moveTo>
                  <a:lnTo>
                    <a:pt x="44489" y="351469"/>
                  </a:lnTo>
                  <a:lnTo>
                    <a:pt x="38727" y="298366"/>
                  </a:lnTo>
                  <a:lnTo>
                    <a:pt x="26670" y="242210"/>
                  </a:lnTo>
                  <a:lnTo>
                    <a:pt x="19089" y="183198"/>
                  </a:lnTo>
                  <a:lnTo>
                    <a:pt x="3727" y="126481"/>
                  </a:lnTo>
                  <a:lnTo>
                    <a:pt x="0" y="70217"/>
                  </a:lnTo>
                  <a:lnTo>
                    <a:pt x="4944" y="33673"/>
                  </a:lnTo>
                  <a:lnTo>
                    <a:pt x="10009" y="24788"/>
                  </a:lnTo>
                  <a:lnTo>
                    <a:pt x="24996" y="11797"/>
                  </a:lnTo>
                  <a:lnTo>
                    <a:pt x="46474" y="5243"/>
                  </a:lnTo>
                  <a:lnTo>
                    <a:pt x="9383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85595" y="246366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56848" y="2479243"/>
              <a:ext cx="228873" cy="237062"/>
            </a:xfrm>
            <a:custGeom>
              <a:avLst/>
              <a:gdLst/>
              <a:ahLst/>
              <a:cxnLst/>
              <a:rect l="0" t="0" r="0" b="0"/>
              <a:pathLst>
                <a:path w="228873" h="237062">
                  <a:moveTo>
                    <a:pt x="165701" y="89710"/>
                  </a:moveTo>
                  <a:lnTo>
                    <a:pt x="146573" y="29769"/>
                  </a:lnTo>
                  <a:lnTo>
                    <a:pt x="135363" y="11987"/>
                  </a:lnTo>
                  <a:lnTo>
                    <a:pt x="126758" y="6309"/>
                  </a:lnTo>
                  <a:lnTo>
                    <a:pt x="104720" y="0"/>
                  </a:lnTo>
                  <a:lnTo>
                    <a:pt x="71593" y="2038"/>
                  </a:lnTo>
                  <a:lnTo>
                    <a:pt x="53295" y="13310"/>
                  </a:lnTo>
                  <a:lnTo>
                    <a:pt x="22485" y="43553"/>
                  </a:lnTo>
                  <a:lnTo>
                    <a:pt x="6543" y="76164"/>
                  </a:lnTo>
                  <a:lnTo>
                    <a:pt x="0" y="121051"/>
                  </a:lnTo>
                  <a:lnTo>
                    <a:pt x="6195" y="179046"/>
                  </a:lnTo>
                  <a:lnTo>
                    <a:pt x="12141" y="203114"/>
                  </a:lnTo>
                  <a:lnTo>
                    <a:pt x="24923" y="222390"/>
                  </a:lnTo>
                  <a:lnTo>
                    <a:pt x="33244" y="230806"/>
                  </a:lnTo>
                  <a:lnTo>
                    <a:pt x="43472" y="235247"/>
                  </a:lnTo>
                  <a:lnTo>
                    <a:pt x="67313" y="237061"/>
                  </a:lnTo>
                  <a:lnTo>
                    <a:pt x="87268" y="230849"/>
                  </a:lnTo>
                  <a:lnTo>
                    <a:pt x="119142" y="207796"/>
                  </a:lnTo>
                  <a:lnTo>
                    <a:pt x="140857" y="182020"/>
                  </a:lnTo>
                  <a:lnTo>
                    <a:pt x="148810" y="156083"/>
                  </a:lnTo>
                  <a:lnTo>
                    <a:pt x="159505" y="102951"/>
                  </a:lnTo>
                  <a:lnTo>
                    <a:pt x="161571" y="99707"/>
                  </a:lnTo>
                  <a:lnTo>
                    <a:pt x="162947" y="102224"/>
                  </a:lnTo>
                  <a:lnTo>
                    <a:pt x="171699" y="162313"/>
                  </a:lnTo>
                  <a:lnTo>
                    <a:pt x="176718" y="173207"/>
                  </a:lnTo>
                  <a:lnTo>
                    <a:pt x="191655" y="188431"/>
                  </a:lnTo>
                  <a:lnTo>
                    <a:pt x="213555" y="200459"/>
                  </a:lnTo>
                  <a:lnTo>
                    <a:pt x="228872" y="2055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27876" y="2263626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4558"/>
                  </a:lnTo>
                  <a:lnTo>
                    <a:pt x="0" y="22208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22760" y="2253098"/>
              <a:ext cx="10402" cy="263213"/>
            </a:xfrm>
            <a:custGeom>
              <a:avLst/>
              <a:gdLst/>
              <a:ahLst/>
              <a:cxnLst/>
              <a:rect l="0" t="0" r="0" b="0"/>
              <a:pathLst>
                <a:path w="10402" h="263213">
                  <a:moveTo>
                    <a:pt x="10401" y="0"/>
                  </a:moveTo>
                  <a:lnTo>
                    <a:pt x="3165" y="27556"/>
                  </a:lnTo>
                  <a:lnTo>
                    <a:pt x="522" y="86898"/>
                  </a:lnTo>
                  <a:lnTo>
                    <a:pt x="0" y="149356"/>
                  </a:lnTo>
                  <a:lnTo>
                    <a:pt x="1067" y="205584"/>
                  </a:lnTo>
                  <a:lnTo>
                    <a:pt x="10401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43647" y="2337326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31050" y="3120"/>
                  </a:lnTo>
                  <a:lnTo>
                    <a:pt x="170503" y="11893"/>
                  </a:lnTo>
                  <a:lnTo>
                    <a:pt x="115525" y="30122"/>
                  </a:lnTo>
                  <a:lnTo>
                    <a:pt x="59605" y="4533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64704" y="2432082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83539" y="5590"/>
                  </a:lnTo>
                  <a:lnTo>
                    <a:pt x="129365" y="16789"/>
                  </a:lnTo>
                  <a:lnTo>
                    <a:pt x="70484" y="23334"/>
                  </a:lnTo>
                  <a:lnTo>
                    <a:pt x="29464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56919" y="2399814"/>
              <a:ext cx="250066" cy="295779"/>
            </a:xfrm>
            <a:custGeom>
              <a:avLst/>
              <a:gdLst/>
              <a:ahLst/>
              <a:cxnLst/>
              <a:rect l="0" t="0" r="0" b="0"/>
              <a:pathLst>
                <a:path w="250066" h="295779">
                  <a:moveTo>
                    <a:pt x="144781" y="137553"/>
                  </a:moveTo>
                  <a:lnTo>
                    <a:pt x="153113" y="100076"/>
                  </a:lnTo>
                  <a:lnTo>
                    <a:pt x="151993" y="76443"/>
                  </a:lnTo>
                  <a:lnTo>
                    <a:pt x="143697" y="54241"/>
                  </a:lnTo>
                  <a:lnTo>
                    <a:pt x="120283" y="22011"/>
                  </a:lnTo>
                  <a:lnTo>
                    <a:pt x="91118" y="1413"/>
                  </a:lnTo>
                  <a:lnTo>
                    <a:pt x="80930" y="0"/>
                  </a:lnTo>
                  <a:lnTo>
                    <a:pt x="60250" y="4669"/>
                  </a:lnTo>
                  <a:lnTo>
                    <a:pt x="52162" y="10359"/>
                  </a:lnTo>
                  <a:lnTo>
                    <a:pt x="21074" y="54600"/>
                  </a:lnTo>
                  <a:lnTo>
                    <a:pt x="6221" y="96467"/>
                  </a:lnTo>
                  <a:lnTo>
                    <a:pt x="0" y="145917"/>
                  </a:lnTo>
                  <a:lnTo>
                    <a:pt x="6304" y="206623"/>
                  </a:lnTo>
                  <a:lnTo>
                    <a:pt x="18814" y="260554"/>
                  </a:lnTo>
                  <a:lnTo>
                    <a:pt x="22198" y="272197"/>
                  </a:lnTo>
                  <a:lnTo>
                    <a:pt x="27964" y="281128"/>
                  </a:lnTo>
                  <a:lnTo>
                    <a:pt x="43729" y="294171"/>
                  </a:lnTo>
                  <a:lnTo>
                    <a:pt x="54016" y="295778"/>
                  </a:lnTo>
                  <a:lnTo>
                    <a:pt x="77925" y="291323"/>
                  </a:lnTo>
                  <a:lnTo>
                    <a:pt x="97909" y="278425"/>
                  </a:lnTo>
                  <a:lnTo>
                    <a:pt x="113420" y="260994"/>
                  </a:lnTo>
                  <a:lnTo>
                    <a:pt x="132909" y="218089"/>
                  </a:lnTo>
                  <a:lnTo>
                    <a:pt x="148025" y="170489"/>
                  </a:lnTo>
                  <a:lnTo>
                    <a:pt x="150453" y="167700"/>
                  </a:lnTo>
                  <a:lnTo>
                    <a:pt x="152072" y="170519"/>
                  </a:lnTo>
                  <a:lnTo>
                    <a:pt x="156210" y="184960"/>
                  </a:lnTo>
                  <a:lnTo>
                    <a:pt x="191100" y="242133"/>
                  </a:lnTo>
                  <a:lnTo>
                    <a:pt x="204751" y="258513"/>
                  </a:lnTo>
                  <a:lnTo>
                    <a:pt x="221737" y="267352"/>
                  </a:lnTo>
                  <a:lnTo>
                    <a:pt x="250065" y="2744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28042" y="2432110"/>
              <a:ext cx="210570" cy="273714"/>
            </a:xfrm>
            <a:custGeom>
              <a:avLst/>
              <a:gdLst/>
              <a:ahLst/>
              <a:cxnLst/>
              <a:rect l="0" t="0" r="0" b="0"/>
              <a:pathLst>
                <a:path w="210570" h="273714">
                  <a:moveTo>
                    <a:pt x="0" y="105257"/>
                  </a:moveTo>
                  <a:lnTo>
                    <a:pt x="0" y="159402"/>
                  </a:lnTo>
                  <a:lnTo>
                    <a:pt x="5588" y="214349"/>
                  </a:lnTo>
                  <a:lnTo>
                    <a:pt x="9064" y="256254"/>
                  </a:lnTo>
                  <a:lnTo>
                    <a:pt x="8382" y="262074"/>
                  </a:lnTo>
                  <a:lnTo>
                    <a:pt x="6757" y="262444"/>
                  </a:lnTo>
                  <a:lnTo>
                    <a:pt x="4505" y="259181"/>
                  </a:lnTo>
                  <a:lnTo>
                    <a:pt x="5121" y="246198"/>
                  </a:lnTo>
                  <a:lnTo>
                    <a:pt x="9815" y="189588"/>
                  </a:lnTo>
                  <a:lnTo>
                    <a:pt x="10387" y="128068"/>
                  </a:lnTo>
                  <a:lnTo>
                    <a:pt x="16088" y="70509"/>
                  </a:lnTo>
                  <a:lnTo>
                    <a:pt x="28207" y="45360"/>
                  </a:lnTo>
                  <a:lnTo>
                    <a:pt x="54761" y="14591"/>
                  </a:lnTo>
                  <a:lnTo>
                    <a:pt x="64583" y="6208"/>
                  </a:lnTo>
                  <a:lnTo>
                    <a:pt x="74641" y="1790"/>
                  </a:lnTo>
                  <a:lnTo>
                    <a:pt x="95174" y="0"/>
                  </a:lnTo>
                  <a:lnTo>
                    <a:pt x="115999" y="9343"/>
                  </a:lnTo>
                  <a:lnTo>
                    <a:pt x="144334" y="34334"/>
                  </a:lnTo>
                  <a:lnTo>
                    <a:pt x="174869" y="79810"/>
                  </a:lnTo>
                  <a:lnTo>
                    <a:pt x="193855" y="142258"/>
                  </a:lnTo>
                  <a:lnTo>
                    <a:pt x="201938" y="204680"/>
                  </a:lnTo>
                  <a:lnTo>
                    <a:pt x="208012" y="240391"/>
                  </a:lnTo>
                  <a:lnTo>
                    <a:pt x="210569" y="2737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25551" y="2211793"/>
              <a:ext cx="207859" cy="546488"/>
            </a:xfrm>
            <a:custGeom>
              <a:avLst/>
              <a:gdLst/>
              <a:ahLst/>
              <a:cxnLst/>
              <a:rect l="0" t="0" r="0" b="0"/>
              <a:pathLst>
                <a:path w="207859" h="546488">
                  <a:moveTo>
                    <a:pt x="144687" y="388745"/>
                  </a:moveTo>
                  <a:lnTo>
                    <a:pt x="139098" y="326653"/>
                  </a:lnTo>
                  <a:lnTo>
                    <a:pt x="118854" y="294309"/>
                  </a:lnTo>
                  <a:lnTo>
                    <a:pt x="100450" y="279313"/>
                  </a:lnTo>
                  <a:lnTo>
                    <a:pt x="90629" y="273676"/>
                  </a:lnTo>
                  <a:lnTo>
                    <a:pt x="70359" y="270533"/>
                  </a:lnTo>
                  <a:lnTo>
                    <a:pt x="60040" y="271333"/>
                  </a:lnTo>
                  <a:lnTo>
                    <a:pt x="42336" y="281580"/>
                  </a:lnTo>
                  <a:lnTo>
                    <a:pt x="34339" y="289226"/>
                  </a:lnTo>
                  <a:lnTo>
                    <a:pt x="17495" y="327932"/>
                  </a:lnTo>
                  <a:lnTo>
                    <a:pt x="2493" y="386178"/>
                  </a:lnTo>
                  <a:lnTo>
                    <a:pt x="0" y="435688"/>
                  </a:lnTo>
                  <a:lnTo>
                    <a:pt x="9045" y="498580"/>
                  </a:lnTo>
                  <a:lnTo>
                    <a:pt x="16551" y="521789"/>
                  </a:lnTo>
                  <a:lnTo>
                    <a:pt x="27687" y="539903"/>
                  </a:lnTo>
                  <a:lnTo>
                    <a:pt x="37441" y="544499"/>
                  </a:lnTo>
                  <a:lnTo>
                    <a:pt x="63877" y="546487"/>
                  </a:lnTo>
                  <a:lnTo>
                    <a:pt x="88884" y="537232"/>
                  </a:lnTo>
                  <a:lnTo>
                    <a:pt x="100466" y="529850"/>
                  </a:lnTo>
                  <a:lnTo>
                    <a:pt x="133535" y="485926"/>
                  </a:lnTo>
                  <a:lnTo>
                    <a:pt x="159339" y="432248"/>
                  </a:lnTo>
                  <a:lnTo>
                    <a:pt x="175700" y="377798"/>
                  </a:lnTo>
                  <a:lnTo>
                    <a:pt x="184608" y="321982"/>
                  </a:lnTo>
                  <a:lnTo>
                    <a:pt x="193603" y="265897"/>
                  </a:lnTo>
                  <a:lnTo>
                    <a:pt x="196593" y="209758"/>
                  </a:lnTo>
                  <a:lnTo>
                    <a:pt x="197112" y="161407"/>
                  </a:lnTo>
                  <a:lnTo>
                    <a:pt x="191697" y="98954"/>
                  </a:lnTo>
                  <a:lnTo>
                    <a:pt x="179363" y="45587"/>
                  </a:lnTo>
                  <a:lnTo>
                    <a:pt x="172577" y="22151"/>
                  </a:lnTo>
                  <a:lnTo>
                    <a:pt x="166790" y="13328"/>
                  </a:lnTo>
                  <a:lnTo>
                    <a:pt x="151001" y="405"/>
                  </a:lnTo>
                  <a:lnTo>
                    <a:pt x="144218" y="0"/>
                  </a:lnTo>
                  <a:lnTo>
                    <a:pt x="138524" y="3240"/>
                  </a:lnTo>
                  <a:lnTo>
                    <a:pt x="133560" y="8909"/>
                  </a:lnTo>
                  <a:lnTo>
                    <a:pt x="126572" y="50424"/>
                  </a:lnTo>
                  <a:lnTo>
                    <a:pt x="131447" y="106797"/>
                  </a:lnTo>
                  <a:lnTo>
                    <a:pt x="134525" y="168985"/>
                  </a:lnTo>
                  <a:lnTo>
                    <a:pt x="139391" y="215425"/>
                  </a:lnTo>
                  <a:lnTo>
                    <a:pt x="145453" y="263361"/>
                  </a:lnTo>
                  <a:lnTo>
                    <a:pt x="155442" y="323908"/>
                  </a:lnTo>
                  <a:lnTo>
                    <a:pt x="165811" y="373434"/>
                  </a:lnTo>
                  <a:lnTo>
                    <a:pt x="179412" y="429442"/>
                  </a:lnTo>
                  <a:lnTo>
                    <a:pt x="199380" y="489591"/>
                  </a:lnTo>
                  <a:lnTo>
                    <a:pt x="207858" y="5150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741068" y="2916393"/>
            <a:ext cx="3417896" cy="392561"/>
            <a:chOff x="1741068" y="2916393"/>
            <a:chExt cx="3417896" cy="392561"/>
          </a:xfrm>
        </p:grpSpPr>
        <p:sp>
          <p:nvSpPr>
            <p:cNvPr id="56" name="Freeform 55"/>
            <p:cNvSpPr/>
            <p:nvPr/>
          </p:nvSpPr>
          <p:spPr>
            <a:xfrm>
              <a:off x="1741068" y="2990010"/>
              <a:ext cx="248819" cy="318944"/>
            </a:xfrm>
            <a:custGeom>
              <a:avLst/>
              <a:gdLst/>
              <a:ahLst/>
              <a:cxnLst/>
              <a:rect l="0" t="0" r="0" b="0"/>
              <a:pathLst>
                <a:path w="248819" h="318944">
                  <a:moveTo>
                    <a:pt x="122476" y="115896"/>
                  </a:moveTo>
                  <a:lnTo>
                    <a:pt x="130809" y="78418"/>
                  </a:lnTo>
                  <a:lnTo>
                    <a:pt x="129689" y="54786"/>
                  </a:lnTo>
                  <a:lnTo>
                    <a:pt x="115904" y="22920"/>
                  </a:lnTo>
                  <a:lnTo>
                    <a:pt x="103567" y="5943"/>
                  </a:lnTo>
                  <a:lnTo>
                    <a:pt x="95832" y="1650"/>
                  </a:lnTo>
                  <a:lnTo>
                    <a:pt x="77879" y="0"/>
                  </a:lnTo>
                  <a:lnTo>
                    <a:pt x="61321" y="6285"/>
                  </a:lnTo>
                  <a:lnTo>
                    <a:pt x="53630" y="11237"/>
                  </a:lnTo>
                  <a:lnTo>
                    <a:pt x="41965" y="26097"/>
                  </a:lnTo>
                  <a:lnTo>
                    <a:pt x="9184" y="87866"/>
                  </a:lnTo>
                  <a:lnTo>
                    <a:pt x="0" y="130598"/>
                  </a:lnTo>
                  <a:lnTo>
                    <a:pt x="2487" y="191850"/>
                  </a:lnTo>
                  <a:lnTo>
                    <a:pt x="15413" y="247839"/>
                  </a:lnTo>
                  <a:lnTo>
                    <a:pt x="39283" y="290788"/>
                  </a:lnTo>
                  <a:lnTo>
                    <a:pt x="53916" y="305930"/>
                  </a:lnTo>
                  <a:lnTo>
                    <a:pt x="72117" y="316559"/>
                  </a:lnTo>
                  <a:lnTo>
                    <a:pt x="95025" y="318943"/>
                  </a:lnTo>
                  <a:lnTo>
                    <a:pt x="107685" y="317941"/>
                  </a:lnTo>
                  <a:lnTo>
                    <a:pt x="127990" y="307470"/>
                  </a:lnTo>
                  <a:lnTo>
                    <a:pt x="143644" y="291117"/>
                  </a:lnTo>
                  <a:lnTo>
                    <a:pt x="159033" y="259841"/>
                  </a:lnTo>
                  <a:lnTo>
                    <a:pt x="171594" y="201175"/>
                  </a:lnTo>
                  <a:lnTo>
                    <a:pt x="170954" y="161441"/>
                  </a:lnTo>
                  <a:lnTo>
                    <a:pt x="168833" y="149769"/>
                  </a:lnTo>
                  <a:lnTo>
                    <a:pt x="167418" y="146667"/>
                  </a:lnTo>
                  <a:lnTo>
                    <a:pt x="166475" y="149278"/>
                  </a:lnTo>
                  <a:lnTo>
                    <a:pt x="166597" y="164658"/>
                  </a:lnTo>
                  <a:lnTo>
                    <a:pt x="174413" y="198454"/>
                  </a:lnTo>
                  <a:lnTo>
                    <a:pt x="198436" y="252547"/>
                  </a:lnTo>
                  <a:lnTo>
                    <a:pt x="215432" y="278698"/>
                  </a:lnTo>
                  <a:lnTo>
                    <a:pt x="228521" y="287689"/>
                  </a:lnTo>
                  <a:lnTo>
                    <a:pt x="248818" y="294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32000" y="3086882"/>
              <a:ext cx="157928" cy="198010"/>
            </a:xfrm>
            <a:custGeom>
              <a:avLst/>
              <a:gdLst/>
              <a:ahLst/>
              <a:cxnLst/>
              <a:rect l="0" t="0" r="0" b="0"/>
              <a:pathLst>
                <a:path w="157928" h="198010">
                  <a:moveTo>
                    <a:pt x="0" y="61138"/>
                  </a:moveTo>
                  <a:lnTo>
                    <a:pt x="0" y="110069"/>
                  </a:lnTo>
                  <a:lnTo>
                    <a:pt x="5589" y="169200"/>
                  </a:lnTo>
                  <a:lnTo>
                    <a:pt x="6065" y="175293"/>
                  </a:lnTo>
                  <a:lnTo>
                    <a:pt x="5213" y="175846"/>
                  </a:lnTo>
                  <a:lnTo>
                    <a:pt x="3475" y="172705"/>
                  </a:lnTo>
                  <a:lnTo>
                    <a:pt x="1856" y="125637"/>
                  </a:lnTo>
                  <a:lnTo>
                    <a:pt x="11588" y="63134"/>
                  </a:lnTo>
                  <a:lnTo>
                    <a:pt x="24490" y="22735"/>
                  </a:lnTo>
                  <a:lnTo>
                    <a:pt x="30365" y="10970"/>
                  </a:lnTo>
                  <a:lnTo>
                    <a:pt x="37790" y="4296"/>
                  </a:lnTo>
                  <a:lnTo>
                    <a:pt x="46250" y="1017"/>
                  </a:lnTo>
                  <a:lnTo>
                    <a:pt x="55400" y="0"/>
                  </a:lnTo>
                  <a:lnTo>
                    <a:pt x="74925" y="5110"/>
                  </a:lnTo>
                  <a:lnTo>
                    <a:pt x="85045" y="9748"/>
                  </a:lnTo>
                  <a:lnTo>
                    <a:pt x="99409" y="24260"/>
                  </a:lnTo>
                  <a:lnTo>
                    <a:pt x="125826" y="82655"/>
                  </a:lnTo>
                  <a:lnTo>
                    <a:pt x="142651" y="136068"/>
                  </a:lnTo>
                  <a:lnTo>
                    <a:pt x="149580" y="179058"/>
                  </a:lnTo>
                  <a:lnTo>
                    <a:pt x="157927" y="1980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39463" y="3137492"/>
              <a:ext cx="173275" cy="160629"/>
            </a:xfrm>
            <a:custGeom>
              <a:avLst/>
              <a:gdLst/>
              <a:ahLst/>
              <a:cxnLst/>
              <a:rect l="0" t="0" r="0" b="0"/>
              <a:pathLst>
                <a:path w="173275" h="160629">
                  <a:moveTo>
                    <a:pt x="97863" y="10528"/>
                  </a:moveTo>
                  <a:lnTo>
                    <a:pt x="75506" y="10528"/>
                  </a:lnTo>
                  <a:lnTo>
                    <a:pt x="44835" y="21707"/>
                  </a:lnTo>
                  <a:lnTo>
                    <a:pt x="19110" y="39837"/>
                  </a:lnTo>
                  <a:lnTo>
                    <a:pt x="2259" y="65616"/>
                  </a:lnTo>
                  <a:lnTo>
                    <a:pt x="0" y="85314"/>
                  </a:lnTo>
                  <a:lnTo>
                    <a:pt x="8082" y="126556"/>
                  </a:lnTo>
                  <a:lnTo>
                    <a:pt x="14612" y="134674"/>
                  </a:lnTo>
                  <a:lnTo>
                    <a:pt x="44990" y="151687"/>
                  </a:lnTo>
                  <a:lnTo>
                    <a:pt x="66175" y="160223"/>
                  </a:lnTo>
                  <a:lnTo>
                    <a:pt x="76738" y="160628"/>
                  </a:lnTo>
                  <a:lnTo>
                    <a:pt x="97833" y="154838"/>
                  </a:lnTo>
                  <a:lnTo>
                    <a:pt x="138801" y="132058"/>
                  </a:lnTo>
                  <a:lnTo>
                    <a:pt x="155442" y="118744"/>
                  </a:lnTo>
                  <a:lnTo>
                    <a:pt x="172375" y="92505"/>
                  </a:lnTo>
                  <a:lnTo>
                    <a:pt x="173274" y="82727"/>
                  </a:lnTo>
                  <a:lnTo>
                    <a:pt x="168034" y="62504"/>
                  </a:lnTo>
                  <a:lnTo>
                    <a:pt x="142170" y="16680"/>
                  </a:lnTo>
                  <a:lnTo>
                    <a:pt x="12944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37801" y="2947979"/>
              <a:ext cx="31153" cy="336913"/>
            </a:xfrm>
            <a:custGeom>
              <a:avLst/>
              <a:gdLst/>
              <a:ahLst/>
              <a:cxnLst/>
              <a:rect l="0" t="0" r="0" b="0"/>
              <a:pathLst>
                <a:path w="31153" h="336913">
                  <a:moveTo>
                    <a:pt x="10095" y="0"/>
                  </a:moveTo>
                  <a:lnTo>
                    <a:pt x="1762" y="54145"/>
                  </a:lnTo>
                  <a:lnTo>
                    <a:pt x="0" y="114680"/>
                  </a:lnTo>
                  <a:lnTo>
                    <a:pt x="6888" y="168492"/>
                  </a:lnTo>
                  <a:lnTo>
                    <a:pt x="12581" y="226781"/>
                  </a:lnTo>
                  <a:lnTo>
                    <a:pt x="24624" y="278373"/>
                  </a:lnTo>
                  <a:lnTo>
                    <a:pt x="31152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53139" y="309537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3306" y="0"/>
                  </a:lnTo>
                  <a:lnTo>
                    <a:pt x="92414" y="5589"/>
                  </a:lnTo>
                  <a:lnTo>
                    <a:pt x="32664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79177" y="2916393"/>
              <a:ext cx="342502" cy="380025"/>
            </a:xfrm>
            <a:custGeom>
              <a:avLst/>
              <a:gdLst/>
              <a:ahLst/>
              <a:cxnLst/>
              <a:rect l="0" t="0" r="0" b="0"/>
              <a:pathLst>
                <a:path w="342502" h="380025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6585" y="121545"/>
                  </a:lnTo>
                  <a:lnTo>
                    <a:pt x="33727" y="181863"/>
                  </a:lnTo>
                  <a:lnTo>
                    <a:pt x="44212" y="232090"/>
                  </a:lnTo>
                  <a:lnTo>
                    <a:pt x="58236" y="285401"/>
                  </a:lnTo>
                  <a:lnTo>
                    <a:pt x="72271" y="340645"/>
                  </a:lnTo>
                  <a:lnTo>
                    <a:pt x="83968" y="380024"/>
                  </a:lnTo>
                  <a:lnTo>
                    <a:pt x="78684" y="326900"/>
                  </a:lnTo>
                  <a:lnTo>
                    <a:pt x="74187" y="273150"/>
                  </a:lnTo>
                  <a:lnTo>
                    <a:pt x="75888" y="259309"/>
                  </a:lnTo>
                  <a:lnTo>
                    <a:pt x="80531" y="248912"/>
                  </a:lnTo>
                  <a:lnTo>
                    <a:pt x="95049" y="234240"/>
                  </a:lnTo>
                  <a:lnTo>
                    <a:pt x="103833" y="231030"/>
                  </a:lnTo>
                  <a:lnTo>
                    <a:pt x="122953" y="230582"/>
                  </a:lnTo>
                  <a:lnTo>
                    <a:pt x="131795" y="234440"/>
                  </a:lnTo>
                  <a:lnTo>
                    <a:pt x="147858" y="248085"/>
                  </a:lnTo>
                  <a:lnTo>
                    <a:pt x="168829" y="292677"/>
                  </a:lnTo>
                  <a:lnTo>
                    <a:pt x="181117" y="339613"/>
                  </a:lnTo>
                  <a:lnTo>
                    <a:pt x="182269" y="352751"/>
                  </a:lnTo>
                  <a:lnTo>
                    <a:pt x="184207" y="358000"/>
                  </a:lnTo>
                  <a:lnTo>
                    <a:pt x="186669" y="357990"/>
                  </a:lnTo>
                  <a:lnTo>
                    <a:pt x="230690" y="295147"/>
                  </a:lnTo>
                  <a:lnTo>
                    <a:pt x="279359" y="234049"/>
                  </a:lnTo>
                  <a:lnTo>
                    <a:pt x="307412" y="204030"/>
                  </a:lnTo>
                  <a:lnTo>
                    <a:pt x="310920" y="195681"/>
                  </a:lnTo>
                  <a:lnTo>
                    <a:pt x="311697" y="177047"/>
                  </a:lnTo>
                  <a:lnTo>
                    <a:pt x="305024" y="160186"/>
                  </a:lnTo>
                  <a:lnTo>
                    <a:pt x="299969" y="152415"/>
                  </a:lnTo>
                  <a:lnTo>
                    <a:pt x="293090" y="148403"/>
                  </a:lnTo>
                  <a:lnTo>
                    <a:pt x="276087" y="147066"/>
                  </a:lnTo>
                  <a:lnTo>
                    <a:pt x="259952" y="153490"/>
                  </a:lnTo>
                  <a:lnTo>
                    <a:pt x="244981" y="165314"/>
                  </a:lnTo>
                  <a:lnTo>
                    <a:pt x="230529" y="182268"/>
                  </a:lnTo>
                  <a:lnTo>
                    <a:pt x="222546" y="207740"/>
                  </a:lnTo>
                  <a:lnTo>
                    <a:pt x="217421" y="266163"/>
                  </a:lnTo>
                  <a:lnTo>
                    <a:pt x="222122" y="303081"/>
                  </a:lnTo>
                  <a:lnTo>
                    <a:pt x="230898" y="322266"/>
                  </a:lnTo>
                  <a:lnTo>
                    <a:pt x="255595" y="353646"/>
                  </a:lnTo>
                  <a:lnTo>
                    <a:pt x="278530" y="361897"/>
                  </a:lnTo>
                  <a:lnTo>
                    <a:pt x="304711" y="364395"/>
                  </a:lnTo>
                  <a:lnTo>
                    <a:pt x="342501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16435" y="3074321"/>
              <a:ext cx="136871" cy="224615"/>
            </a:xfrm>
            <a:custGeom>
              <a:avLst/>
              <a:gdLst/>
              <a:ahLst/>
              <a:cxnLst/>
              <a:rect l="0" t="0" r="0" b="0"/>
              <a:pathLst>
                <a:path w="136871" h="224615">
                  <a:moveTo>
                    <a:pt x="0" y="73699"/>
                  </a:moveTo>
                  <a:lnTo>
                    <a:pt x="17958" y="137127"/>
                  </a:lnTo>
                  <a:lnTo>
                    <a:pt x="38641" y="200064"/>
                  </a:lnTo>
                  <a:lnTo>
                    <a:pt x="46804" y="224614"/>
                  </a:lnTo>
                  <a:lnTo>
                    <a:pt x="44978" y="219152"/>
                  </a:lnTo>
                  <a:lnTo>
                    <a:pt x="22705" y="182555"/>
                  </a:lnTo>
                  <a:lnTo>
                    <a:pt x="4896" y="125642"/>
                  </a:lnTo>
                  <a:lnTo>
                    <a:pt x="2176" y="99905"/>
                  </a:lnTo>
                  <a:lnTo>
                    <a:pt x="7206" y="75988"/>
                  </a:lnTo>
                  <a:lnTo>
                    <a:pt x="23192" y="45911"/>
                  </a:lnTo>
                  <a:lnTo>
                    <a:pt x="37214" y="30934"/>
                  </a:lnTo>
                  <a:lnTo>
                    <a:pt x="84969" y="785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59499" y="3063792"/>
              <a:ext cx="322797" cy="205705"/>
            </a:xfrm>
            <a:custGeom>
              <a:avLst/>
              <a:gdLst/>
              <a:ahLst/>
              <a:cxnLst/>
              <a:rect l="0" t="0" r="0" b="0"/>
              <a:pathLst>
                <a:path w="322797" h="205705">
                  <a:moveTo>
                    <a:pt x="20190" y="0"/>
                  </a:moveTo>
                  <a:lnTo>
                    <a:pt x="9011" y="11179"/>
                  </a:lnTo>
                  <a:lnTo>
                    <a:pt x="3523" y="32265"/>
                  </a:lnTo>
                  <a:lnTo>
                    <a:pt x="0" y="93461"/>
                  </a:lnTo>
                  <a:lnTo>
                    <a:pt x="10700" y="156371"/>
                  </a:lnTo>
                  <a:lnTo>
                    <a:pt x="18312" y="177123"/>
                  </a:lnTo>
                  <a:lnTo>
                    <a:pt x="29493" y="194145"/>
                  </a:lnTo>
                  <a:lnTo>
                    <a:pt x="38091" y="199620"/>
                  </a:lnTo>
                  <a:lnTo>
                    <a:pt x="60121" y="205704"/>
                  </a:lnTo>
                  <a:lnTo>
                    <a:pt x="70207" y="204986"/>
                  </a:lnTo>
                  <a:lnTo>
                    <a:pt x="96751" y="192798"/>
                  </a:lnTo>
                  <a:lnTo>
                    <a:pt x="116218" y="180835"/>
                  </a:lnTo>
                  <a:lnTo>
                    <a:pt x="130330" y="164599"/>
                  </a:lnTo>
                  <a:lnTo>
                    <a:pt x="148920" y="125580"/>
                  </a:lnTo>
                  <a:lnTo>
                    <a:pt x="152803" y="122325"/>
                  </a:lnTo>
                  <a:lnTo>
                    <a:pt x="156562" y="123664"/>
                  </a:lnTo>
                  <a:lnTo>
                    <a:pt x="160238" y="128066"/>
                  </a:lnTo>
                  <a:lnTo>
                    <a:pt x="184313" y="178403"/>
                  </a:lnTo>
                  <a:lnTo>
                    <a:pt x="192776" y="189126"/>
                  </a:lnTo>
                  <a:lnTo>
                    <a:pt x="214658" y="201039"/>
                  </a:lnTo>
                  <a:lnTo>
                    <a:pt x="227044" y="204216"/>
                  </a:lnTo>
                  <a:lnTo>
                    <a:pt x="237641" y="203994"/>
                  </a:lnTo>
                  <a:lnTo>
                    <a:pt x="255655" y="197509"/>
                  </a:lnTo>
                  <a:lnTo>
                    <a:pt x="278950" y="180704"/>
                  </a:lnTo>
                  <a:lnTo>
                    <a:pt x="300670" y="155318"/>
                  </a:lnTo>
                  <a:lnTo>
                    <a:pt x="316335" y="119980"/>
                  </a:lnTo>
                  <a:lnTo>
                    <a:pt x="322796" y="79873"/>
                  </a:lnTo>
                  <a:lnTo>
                    <a:pt x="314988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37658" y="2958507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0" y="0"/>
                  </a:moveTo>
                  <a:lnTo>
                    <a:pt x="5589" y="58617"/>
                  </a:lnTo>
                  <a:lnTo>
                    <a:pt x="10722" y="121197"/>
                  </a:lnTo>
                  <a:lnTo>
                    <a:pt x="17475" y="171351"/>
                  </a:lnTo>
                  <a:lnTo>
                    <a:pt x="23469" y="230813"/>
                  </a:lnTo>
                  <a:lnTo>
                    <a:pt x="36582" y="292351"/>
                  </a:lnTo>
                  <a:lnTo>
                    <a:pt x="34586" y="285132"/>
                  </a:lnTo>
                  <a:lnTo>
                    <a:pt x="40584" y="243539"/>
                  </a:lnTo>
                  <a:lnTo>
                    <a:pt x="56412" y="189695"/>
                  </a:lnTo>
                  <a:lnTo>
                    <a:pt x="63344" y="183786"/>
                  </a:lnTo>
                  <a:lnTo>
                    <a:pt x="72645" y="181016"/>
                  </a:lnTo>
                  <a:lnTo>
                    <a:pt x="83525" y="180339"/>
                  </a:lnTo>
                  <a:lnTo>
                    <a:pt x="104973" y="185826"/>
                  </a:lnTo>
                  <a:lnTo>
                    <a:pt x="125033" y="197233"/>
                  </a:lnTo>
                  <a:lnTo>
                    <a:pt x="148311" y="223386"/>
                  </a:lnTo>
                  <a:lnTo>
                    <a:pt x="158722" y="243172"/>
                  </a:lnTo>
                  <a:lnTo>
                    <a:pt x="168456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65278" y="3131903"/>
              <a:ext cx="136405" cy="158750"/>
            </a:xfrm>
            <a:custGeom>
              <a:avLst/>
              <a:gdLst/>
              <a:ahLst/>
              <a:cxnLst/>
              <a:rect l="0" t="0" r="0" b="0"/>
              <a:pathLst>
                <a:path w="136405" h="158750">
                  <a:moveTo>
                    <a:pt x="67177" y="5589"/>
                  </a:moveTo>
                  <a:lnTo>
                    <a:pt x="50410" y="0"/>
                  </a:lnTo>
                  <a:lnTo>
                    <a:pt x="43131" y="693"/>
                  </a:lnTo>
                  <a:lnTo>
                    <a:pt x="28804" y="7702"/>
                  </a:lnTo>
                  <a:lnTo>
                    <a:pt x="17757" y="21736"/>
                  </a:lnTo>
                  <a:lnTo>
                    <a:pt x="1133" y="59341"/>
                  </a:lnTo>
                  <a:lnTo>
                    <a:pt x="0" y="79782"/>
                  </a:lnTo>
                  <a:lnTo>
                    <a:pt x="8804" y="121500"/>
                  </a:lnTo>
                  <a:lnTo>
                    <a:pt x="24466" y="139383"/>
                  </a:lnTo>
                  <a:lnTo>
                    <a:pt x="47025" y="152791"/>
                  </a:lnTo>
                  <a:lnTo>
                    <a:pt x="72649" y="158749"/>
                  </a:lnTo>
                  <a:lnTo>
                    <a:pt x="93396" y="155159"/>
                  </a:lnTo>
                  <a:lnTo>
                    <a:pt x="110416" y="144594"/>
                  </a:lnTo>
                  <a:lnTo>
                    <a:pt x="125779" y="128200"/>
                  </a:lnTo>
                  <a:lnTo>
                    <a:pt x="134167" y="106096"/>
                  </a:lnTo>
                  <a:lnTo>
                    <a:pt x="136404" y="93651"/>
                  </a:lnTo>
                  <a:lnTo>
                    <a:pt x="132650" y="70464"/>
                  </a:lnTo>
                  <a:lnTo>
                    <a:pt x="124352" y="51970"/>
                  </a:lnTo>
                  <a:lnTo>
                    <a:pt x="109292" y="371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69326" y="295850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5684" y="217798"/>
                  </a:lnTo>
                  <a:lnTo>
                    <a:pt x="21166" y="278245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56112" y="3084444"/>
              <a:ext cx="155371" cy="189919"/>
            </a:xfrm>
            <a:custGeom>
              <a:avLst/>
              <a:gdLst/>
              <a:ahLst/>
              <a:cxnLst/>
              <a:rect l="0" t="0" r="0" b="0"/>
              <a:pathLst>
                <a:path w="155371" h="189919">
                  <a:moveTo>
                    <a:pt x="29028" y="84633"/>
                  </a:moveTo>
                  <a:lnTo>
                    <a:pt x="90138" y="65505"/>
                  </a:lnTo>
                  <a:lnTo>
                    <a:pt x="112340" y="54295"/>
                  </a:lnTo>
                  <a:lnTo>
                    <a:pt x="118494" y="46860"/>
                  </a:lnTo>
                  <a:lnTo>
                    <a:pt x="121427" y="38394"/>
                  </a:lnTo>
                  <a:lnTo>
                    <a:pt x="122213" y="29241"/>
                  </a:lnTo>
                  <a:lnTo>
                    <a:pt x="119227" y="20799"/>
                  </a:lnTo>
                  <a:lnTo>
                    <a:pt x="106551" y="5180"/>
                  </a:lnTo>
                  <a:lnTo>
                    <a:pt x="98257" y="1249"/>
                  </a:lnTo>
                  <a:lnTo>
                    <a:pt x="79684" y="0"/>
                  </a:lnTo>
                  <a:lnTo>
                    <a:pt x="43907" y="5875"/>
                  </a:lnTo>
                  <a:lnTo>
                    <a:pt x="34268" y="11070"/>
                  </a:lnTo>
                  <a:lnTo>
                    <a:pt x="20438" y="26202"/>
                  </a:lnTo>
                  <a:lnTo>
                    <a:pt x="6076" y="54452"/>
                  </a:lnTo>
                  <a:lnTo>
                    <a:pt x="0" y="90639"/>
                  </a:lnTo>
                  <a:lnTo>
                    <a:pt x="4818" y="114209"/>
                  </a:lnTo>
                  <a:lnTo>
                    <a:pt x="20685" y="144089"/>
                  </a:lnTo>
                  <a:lnTo>
                    <a:pt x="43323" y="167760"/>
                  </a:lnTo>
                  <a:lnTo>
                    <a:pt x="52596" y="175146"/>
                  </a:lnTo>
                  <a:lnTo>
                    <a:pt x="75377" y="183353"/>
                  </a:lnTo>
                  <a:lnTo>
                    <a:pt x="137210" y="189054"/>
                  </a:lnTo>
                  <a:lnTo>
                    <a:pt x="155370" y="1899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69450" y="2916393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11453" y="178431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95792" y="3011150"/>
              <a:ext cx="21059" cy="200042"/>
            </a:xfrm>
            <a:custGeom>
              <a:avLst/>
              <a:gdLst/>
              <a:ahLst/>
              <a:cxnLst/>
              <a:rect l="0" t="0" r="0" b="0"/>
              <a:pathLst>
                <a:path w="21059" h="200042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8669" y="180000"/>
                  </a:lnTo>
                  <a:lnTo>
                    <a:pt x="21058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58922" y="3042735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1111" y="0"/>
                  </a:lnTo>
                  <a:lnTo>
                    <a:pt x="91980" y="5590"/>
                  </a:lnTo>
                  <a:lnTo>
                    <a:pt x="32607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37865" y="3126963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83620" y="8334"/>
                  </a:lnTo>
                  <a:lnTo>
                    <a:pt x="126608" y="15685"/>
                  </a:lnTo>
                  <a:lnTo>
                    <a:pt x="67426" y="19996"/>
                  </a:lnTo>
                  <a:lnTo>
                    <a:pt x="20035" y="239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44302" y="4069533"/>
            <a:ext cx="1977294" cy="573535"/>
            <a:chOff x="644302" y="4069533"/>
            <a:chExt cx="1977294" cy="573535"/>
          </a:xfrm>
        </p:grpSpPr>
        <p:sp>
          <p:nvSpPr>
            <p:cNvPr id="73" name="Freeform 72"/>
            <p:cNvSpPr/>
            <p:nvPr/>
          </p:nvSpPr>
          <p:spPr>
            <a:xfrm>
              <a:off x="644302" y="4069533"/>
              <a:ext cx="275880" cy="436665"/>
            </a:xfrm>
            <a:custGeom>
              <a:avLst/>
              <a:gdLst/>
              <a:ahLst/>
              <a:cxnLst/>
              <a:rect l="0" t="0" r="0" b="0"/>
              <a:pathLst>
                <a:path w="275880" h="436665">
                  <a:moveTo>
                    <a:pt x="61107" y="436664"/>
                  </a:moveTo>
                  <a:lnTo>
                    <a:pt x="49928" y="419896"/>
                  </a:lnTo>
                  <a:lnTo>
                    <a:pt x="42977" y="381523"/>
                  </a:lnTo>
                  <a:lnTo>
                    <a:pt x="40628" y="322220"/>
                  </a:lnTo>
                  <a:lnTo>
                    <a:pt x="39051" y="267834"/>
                  </a:lnTo>
                  <a:lnTo>
                    <a:pt x="31695" y="219874"/>
                  </a:lnTo>
                  <a:lnTo>
                    <a:pt x="22107" y="170308"/>
                  </a:lnTo>
                  <a:lnTo>
                    <a:pt x="8386" y="107926"/>
                  </a:lnTo>
                  <a:lnTo>
                    <a:pt x="0" y="45214"/>
                  </a:lnTo>
                  <a:lnTo>
                    <a:pt x="5092" y="22480"/>
                  </a:lnTo>
                  <a:lnTo>
                    <a:pt x="9726" y="13142"/>
                  </a:lnTo>
                  <a:lnTo>
                    <a:pt x="17494" y="6917"/>
                  </a:lnTo>
                  <a:lnTo>
                    <a:pt x="38604" y="0"/>
                  </a:lnTo>
                  <a:lnTo>
                    <a:pt x="71207" y="1696"/>
                  </a:lnTo>
                  <a:lnTo>
                    <a:pt x="113665" y="21154"/>
                  </a:lnTo>
                  <a:lnTo>
                    <a:pt x="169677" y="61333"/>
                  </a:lnTo>
                  <a:lnTo>
                    <a:pt x="206035" y="92380"/>
                  </a:lnTo>
                  <a:lnTo>
                    <a:pt x="236094" y="137550"/>
                  </a:lnTo>
                  <a:lnTo>
                    <a:pt x="256156" y="190363"/>
                  </a:lnTo>
                  <a:lnTo>
                    <a:pt x="274991" y="246605"/>
                  </a:lnTo>
                  <a:lnTo>
                    <a:pt x="275879" y="267965"/>
                  </a:lnTo>
                  <a:lnTo>
                    <a:pt x="266918" y="310274"/>
                  </a:lnTo>
                  <a:lnTo>
                    <a:pt x="251679" y="336304"/>
                  </a:lnTo>
                  <a:lnTo>
                    <a:pt x="217164" y="372126"/>
                  </a:lnTo>
                  <a:lnTo>
                    <a:pt x="185725" y="388555"/>
                  </a:lnTo>
                  <a:lnTo>
                    <a:pt x="140012" y="407707"/>
                  </a:lnTo>
                  <a:lnTo>
                    <a:pt x="131258" y="413850"/>
                  </a:lnTo>
                  <a:lnTo>
                    <a:pt x="109053" y="420675"/>
                  </a:lnTo>
                  <a:lnTo>
                    <a:pt x="71635" y="426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15675" y="4358798"/>
              <a:ext cx="16118" cy="157928"/>
            </a:xfrm>
            <a:custGeom>
              <a:avLst/>
              <a:gdLst/>
              <a:ahLst/>
              <a:cxnLst/>
              <a:rect l="0" t="0" r="0" b="0"/>
              <a:pathLst>
                <a:path w="16118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2138" y="92998"/>
                  </a:lnTo>
                  <a:lnTo>
                    <a:pt x="15331" y="138386"/>
                  </a:lnTo>
                  <a:lnTo>
                    <a:pt x="1611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31792" y="4295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94963" y="4285098"/>
              <a:ext cx="105286" cy="182303"/>
            </a:xfrm>
            <a:custGeom>
              <a:avLst/>
              <a:gdLst/>
              <a:ahLst/>
              <a:cxnLst/>
              <a:rect l="0" t="0" r="0" b="0"/>
              <a:pathLst>
                <a:path w="105286" h="182303">
                  <a:moveTo>
                    <a:pt x="0" y="10528"/>
                  </a:moveTo>
                  <a:lnTo>
                    <a:pt x="14573" y="53220"/>
                  </a:lnTo>
                  <a:lnTo>
                    <a:pt x="41545" y="115865"/>
                  </a:lnTo>
                  <a:lnTo>
                    <a:pt x="50050" y="135724"/>
                  </a:lnTo>
                  <a:lnTo>
                    <a:pt x="81302" y="180451"/>
                  </a:lnTo>
                  <a:lnTo>
                    <a:pt x="85787" y="182302"/>
                  </a:lnTo>
                  <a:lnTo>
                    <a:pt x="88777" y="178857"/>
                  </a:lnTo>
                  <a:lnTo>
                    <a:pt x="101205" y="127062"/>
                  </a:lnTo>
                  <a:lnTo>
                    <a:pt x="104479" y="73149"/>
                  </a:lnTo>
                  <a:lnTo>
                    <a:pt x="105046" y="345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05533" y="4316684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14654" y="58617"/>
                  </a:lnTo>
                  <a:lnTo>
                    <a:pt x="27028" y="117686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16062" y="4232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42472" y="4295626"/>
              <a:ext cx="142540" cy="163488"/>
            </a:xfrm>
            <a:custGeom>
              <a:avLst/>
              <a:gdLst/>
              <a:ahLst/>
              <a:cxnLst/>
              <a:rect l="0" t="0" r="0" b="0"/>
              <a:pathLst>
                <a:path w="142540" h="163488">
                  <a:moveTo>
                    <a:pt x="63103" y="0"/>
                  </a:moveTo>
                  <a:lnTo>
                    <a:pt x="19140" y="14655"/>
                  </a:lnTo>
                  <a:lnTo>
                    <a:pt x="5349" y="27571"/>
                  </a:lnTo>
                  <a:lnTo>
                    <a:pt x="34" y="35928"/>
                  </a:lnTo>
                  <a:lnTo>
                    <a:pt x="0" y="42670"/>
                  </a:lnTo>
                  <a:lnTo>
                    <a:pt x="3487" y="48334"/>
                  </a:lnTo>
                  <a:lnTo>
                    <a:pt x="9321" y="53280"/>
                  </a:lnTo>
                  <a:lnTo>
                    <a:pt x="28281" y="58776"/>
                  </a:lnTo>
                  <a:lnTo>
                    <a:pt x="83734" y="70998"/>
                  </a:lnTo>
                  <a:lnTo>
                    <a:pt x="114449" y="82128"/>
                  </a:lnTo>
                  <a:lnTo>
                    <a:pt x="131157" y="93434"/>
                  </a:lnTo>
                  <a:lnTo>
                    <a:pt x="136548" y="102064"/>
                  </a:lnTo>
                  <a:lnTo>
                    <a:pt x="142539" y="124130"/>
                  </a:lnTo>
                  <a:lnTo>
                    <a:pt x="141796" y="134227"/>
                  </a:lnTo>
                  <a:lnTo>
                    <a:pt x="134732" y="151683"/>
                  </a:lnTo>
                  <a:lnTo>
                    <a:pt x="127234" y="157275"/>
                  </a:lnTo>
                  <a:lnTo>
                    <a:pt x="106423" y="163487"/>
                  </a:lnTo>
                  <a:lnTo>
                    <a:pt x="87816" y="163128"/>
                  </a:lnTo>
                  <a:lnTo>
                    <a:pt x="6310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52974" y="4379855"/>
              <a:ext cx="10529" cy="84228"/>
            </a:xfrm>
            <a:custGeom>
              <a:avLst/>
              <a:gdLst/>
              <a:ahLst/>
              <a:cxnLst/>
              <a:rect l="0" t="0" r="0" b="0"/>
              <a:pathLst>
                <a:path w="10529" h="84228">
                  <a:moveTo>
                    <a:pt x="0" y="0"/>
                  </a:moveTo>
                  <a:lnTo>
                    <a:pt x="8333" y="37478"/>
                  </a:lnTo>
                  <a:lnTo>
                    <a:pt x="10528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52974" y="42535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37202" y="4148228"/>
              <a:ext cx="192360" cy="309264"/>
            </a:xfrm>
            <a:custGeom>
              <a:avLst/>
              <a:gdLst/>
              <a:ahLst/>
              <a:cxnLst/>
              <a:rect l="0" t="0" r="0" b="0"/>
              <a:pathLst>
                <a:path w="192360" h="309264">
                  <a:moveTo>
                    <a:pt x="0" y="0"/>
                  </a:moveTo>
                  <a:lnTo>
                    <a:pt x="14654" y="58616"/>
                  </a:lnTo>
                  <a:lnTo>
                    <a:pt x="20962" y="112790"/>
                  </a:lnTo>
                  <a:lnTo>
                    <a:pt x="32260" y="168552"/>
                  </a:lnTo>
                  <a:lnTo>
                    <a:pt x="45756" y="224627"/>
                  </a:lnTo>
                  <a:lnTo>
                    <a:pt x="57348" y="272575"/>
                  </a:lnTo>
                  <a:lnTo>
                    <a:pt x="56949" y="272963"/>
                  </a:lnTo>
                  <a:lnTo>
                    <a:pt x="55513" y="269713"/>
                  </a:lnTo>
                  <a:lnTo>
                    <a:pt x="53020" y="218257"/>
                  </a:lnTo>
                  <a:lnTo>
                    <a:pt x="55150" y="194099"/>
                  </a:lnTo>
                  <a:lnTo>
                    <a:pt x="63895" y="175563"/>
                  </a:lnTo>
                  <a:lnTo>
                    <a:pt x="78701" y="162646"/>
                  </a:lnTo>
                  <a:lnTo>
                    <a:pt x="87562" y="157563"/>
                  </a:lnTo>
                  <a:lnTo>
                    <a:pt x="106767" y="155036"/>
                  </a:lnTo>
                  <a:lnTo>
                    <a:pt x="125830" y="158982"/>
                  </a:lnTo>
                  <a:lnTo>
                    <a:pt x="142102" y="168534"/>
                  </a:lnTo>
                  <a:lnTo>
                    <a:pt x="164417" y="192655"/>
                  </a:lnTo>
                  <a:lnTo>
                    <a:pt x="192359" y="252959"/>
                  </a:lnTo>
                  <a:lnTo>
                    <a:pt x="191410" y="262226"/>
                  </a:lnTo>
                  <a:lnTo>
                    <a:pt x="180997" y="278761"/>
                  </a:lnTo>
                  <a:lnTo>
                    <a:pt x="155404" y="295635"/>
                  </a:lnTo>
                  <a:lnTo>
                    <a:pt x="125594" y="308044"/>
                  </a:lnTo>
                  <a:lnTo>
                    <a:pt x="111191" y="309263"/>
                  </a:lnTo>
                  <a:lnTo>
                    <a:pt x="9475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05353" y="4158756"/>
              <a:ext cx="58233" cy="326385"/>
            </a:xfrm>
            <a:custGeom>
              <a:avLst/>
              <a:gdLst/>
              <a:ahLst/>
              <a:cxnLst/>
              <a:rect l="0" t="0" r="0" b="0"/>
              <a:pathLst>
                <a:path w="58233" h="326385">
                  <a:moveTo>
                    <a:pt x="5590" y="0"/>
                  </a:moveTo>
                  <a:lnTo>
                    <a:pt x="0" y="16768"/>
                  </a:lnTo>
                  <a:lnTo>
                    <a:pt x="4442" y="76752"/>
                  </a:lnTo>
                  <a:lnTo>
                    <a:pt x="16585" y="132968"/>
                  </a:lnTo>
                  <a:lnTo>
                    <a:pt x="30248" y="189392"/>
                  </a:lnTo>
                  <a:lnTo>
                    <a:pt x="44212" y="248457"/>
                  </a:lnTo>
                  <a:lnTo>
                    <a:pt x="55116" y="298946"/>
                  </a:lnTo>
                  <a:lnTo>
                    <a:pt x="5823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91230" y="4303773"/>
              <a:ext cx="130801" cy="182225"/>
            </a:xfrm>
            <a:custGeom>
              <a:avLst/>
              <a:gdLst/>
              <a:ahLst/>
              <a:cxnLst/>
              <a:rect l="0" t="0" r="0" b="0"/>
              <a:pathLst>
                <a:path w="130801" h="182225">
                  <a:moveTo>
                    <a:pt x="24997" y="86610"/>
                  </a:moveTo>
                  <a:lnTo>
                    <a:pt x="62475" y="78277"/>
                  </a:lnTo>
                  <a:lnTo>
                    <a:pt x="84938" y="74718"/>
                  </a:lnTo>
                  <a:lnTo>
                    <a:pt x="110738" y="59560"/>
                  </a:lnTo>
                  <a:lnTo>
                    <a:pt x="125886" y="46902"/>
                  </a:lnTo>
                  <a:lnTo>
                    <a:pt x="129691" y="39081"/>
                  </a:lnTo>
                  <a:lnTo>
                    <a:pt x="130800" y="21032"/>
                  </a:lnTo>
                  <a:lnTo>
                    <a:pt x="127118" y="13646"/>
                  </a:lnTo>
                  <a:lnTo>
                    <a:pt x="113668" y="2319"/>
                  </a:lnTo>
                  <a:lnTo>
                    <a:pt x="105168" y="0"/>
                  </a:lnTo>
                  <a:lnTo>
                    <a:pt x="86365" y="544"/>
                  </a:lnTo>
                  <a:lnTo>
                    <a:pt x="56049" y="13016"/>
                  </a:lnTo>
                  <a:lnTo>
                    <a:pt x="30428" y="31529"/>
                  </a:lnTo>
                  <a:lnTo>
                    <a:pt x="13609" y="57422"/>
                  </a:lnTo>
                  <a:lnTo>
                    <a:pt x="1216" y="87320"/>
                  </a:lnTo>
                  <a:lnTo>
                    <a:pt x="0" y="107983"/>
                  </a:lnTo>
                  <a:lnTo>
                    <a:pt x="4529" y="127694"/>
                  </a:lnTo>
                  <a:lnTo>
                    <a:pt x="14340" y="144254"/>
                  </a:lnTo>
                  <a:lnTo>
                    <a:pt x="29620" y="156294"/>
                  </a:lnTo>
                  <a:lnTo>
                    <a:pt x="78249" y="182224"/>
                  </a:lnTo>
                  <a:lnTo>
                    <a:pt x="119754" y="181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63336" y="4548311"/>
              <a:ext cx="1463463" cy="94757"/>
            </a:xfrm>
            <a:custGeom>
              <a:avLst/>
              <a:gdLst/>
              <a:ahLst/>
              <a:cxnLst/>
              <a:rect l="0" t="0" r="0" b="0"/>
              <a:pathLst>
                <a:path w="1463463" h="94757">
                  <a:moveTo>
                    <a:pt x="1463462" y="0"/>
                  </a:moveTo>
                  <a:lnTo>
                    <a:pt x="1408321" y="14654"/>
                  </a:lnTo>
                  <a:lnTo>
                    <a:pt x="1352527" y="20962"/>
                  </a:lnTo>
                  <a:lnTo>
                    <a:pt x="1300259" y="29140"/>
                  </a:lnTo>
                  <a:lnTo>
                    <a:pt x="1239891" y="31102"/>
                  </a:lnTo>
                  <a:lnTo>
                    <a:pt x="1182906" y="38725"/>
                  </a:lnTo>
                  <a:lnTo>
                    <a:pt x="1126590" y="41444"/>
                  </a:lnTo>
                  <a:lnTo>
                    <a:pt x="1064816" y="41981"/>
                  </a:lnTo>
                  <a:lnTo>
                    <a:pt x="1013632" y="47663"/>
                  </a:lnTo>
                  <a:lnTo>
                    <a:pt x="961421" y="51167"/>
                  </a:lnTo>
                  <a:lnTo>
                    <a:pt x="914496" y="52205"/>
                  </a:lnTo>
                  <a:lnTo>
                    <a:pt x="859778" y="58102"/>
                  </a:lnTo>
                  <a:lnTo>
                    <a:pt x="804701" y="61669"/>
                  </a:lnTo>
                  <a:lnTo>
                    <a:pt x="748159" y="70109"/>
                  </a:lnTo>
                  <a:lnTo>
                    <a:pt x="698839" y="72636"/>
                  </a:lnTo>
                  <a:lnTo>
                    <a:pt x="641462" y="74554"/>
                  </a:lnTo>
                  <a:lnTo>
                    <a:pt x="585726" y="80841"/>
                  </a:lnTo>
                  <a:lnTo>
                    <a:pt x="525279" y="83224"/>
                  </a:lnTo>
                  <a:lnTo>
                    <a:pt x="462914" y="83930"/>
                  </a:lnTo>
                  <a:lnTo>
                    <a:pt x="399983" y="84139"/>
                  </a:lnTo>
                  <a:lnTo>
                    <a:pt x="340392" y="85371"/>
                  </a:lnTo>
                  <a:lnTo>
                    <a:pt x="294269" y="91455"/>
                  </a:lnTo>
                  <a:lnTo>
                    <a:pt x="231990" y="93778"/>
                  </a:lnTo>
                  <a:lnTo>
                    <a:pt x="170904" y="93297"/>
                  </a:lnTo>
                  <a:lnTo>
                    <a:pt x="110275" y="89485"/>
                  </a:lnTo>
                  <a:lnTo>
                    <a:pt x="52978" y="9371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37367" y="437985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843141" y="4194041"/>
            <a:ext cx="5326974" cy="638540"/>
            <a:chOff x="2843141" y="4194041"/>
            <a:chExt cx="5326974" cy="638540"/>
          </a:xfrm>
        </p:grpSpPr>
        <p:sp>
          <p:nvSpPr>
            <p:cNvPr id="88" name="Freeform 87"/>
            <p:cNvSpPr/>
            <p:nvPr/>
          </p:nvSpPr>
          <p:spPr>
            <a:xfrm>
              <a:off x="2843141" y="4194041"/>
              <a:ext cx="283823" cy="476255"/>
            </a:xfrm>
            <a:custGeom>
              <a:avLst/>
              <a:gdLst/>
              <a:ahLst/>
              <a:cxnLst/>
              <a:rect l="0" t="0" r="0" b="0"/>
              <a:pathLst>
                <a:path w="283823" h="476255">
                  <a:moveTo>
                    <a:pt x="262765" y="38414"/>
                  </a:moveTo>
                  <a:lnTo>
                    <a:pt x="227868" y="9106"/>
                  </a:lnTo>
                  <a:lnTo>
                    <a:pt x="205531" y="1992"/>
                  </a:lnTo>
                  <a:lnTo>
                    <a:pt x="180006" y="0"/>
                  </a:lnTo>
                  <a:lnTo>
                    <a:pt x="153064" y="3014"/>
                  </a:lnTo>
                  <a:lnTo>
                    <a:pt x="131731" y="11373"/>
                  </a:lnTo>
                  <a:lnTo>
                    <a:pt x="98972" y="35803"/>
                  </a:lnTo>
                  <a:lnTo>
                    <a:pt x="55806" y="91752"/>
                  </a:lnTo>
                  <a:lnTo>
                    <a:pt x="28819" y="142884"/>
                  </a:lnTo>
                  <a:lnTo>
                    <a:pt x="11010" y="204976"/>
                  </a:lnTo>
                  <a:lnTo>
                    <a:pt x="1816" y="262648"/>
                  </a:lnTo>
                  <a:lnTo>
                    <a:pt x="0" y="319100"/>
                  </a:lnTo>
                  <a:lnTo>
                    <a:pt x="2025" y="360097"/>
                  </a:lnTo>
                  <a:lnTo>
                    <a:pt x="23290" y="416821"/>
                  </a:lnTo>
                  <a:lnTo>
                    <a:pt x="46399" y="451027"/>
                  </a:lnTo>
                  <a:lnTo>
                    <a:pt x="59758" y="465903"/>
                  </a:lnTo>
                  <a:lnTo>
                    <a:pt x="79733" y="474075"/>
                  </a:lnTo>
                  <a:lnTo>
                    <a:pt x="91611" y="476254"/>
                  </a:lnTo>
                  <a:lnTo>
                    <a:pt x="114167" y="472436"/>
                  </a:lnTo>
                  <a:lnTo>
                    <a:pt x="143477" y="457132"/>
                  </a:lnTo>
                  <a:lnTo>
                    <a:pt x="170099" y="440899"/>
                  </a:lnTo>
                  <a:lnTo>
                    <a:pt x="188825" y="430206"/>
                  </a:lnTo>
                  <a:lnTo>
                    <a:pt x="211352" y="404455"/>
                  </a:lnTo>
                  <a:lnTo>
                    <a:pt x="221588" y="384763"/>
                  </a:lnTo>
                  <a:lnTo>
                    <a:pt x="228338" y="348357"/>
                  </a:lnTo>
                  <a:lnTo>
                    <a:pt x="223678" y="327855"/>
                  </a:lnTo>
                  <a:lnTo>
                    <a:pt x="201622" y="290040"/>
                  </a:lnTo>
                  <a:lnTo>
                    <a:pt x="185288" y="275810"/>
                  </a:lnTo>
                  <a:lnTo>
                    <a:pt x="176019" y="270378"/>
                  </a:lnTo>
                  <a:lnTo>
                    <a:pt x="175688" y="266756"/>
                  </a:lnTo>
                  <a:lnTo>
                    <a:pt x="181317" y="264342"/>
                  </a:lnTo>
                  <a:lnTo>
                    <a:pt x="226790" y="260467"/>
                  </a:lnTo>
                  <a:lnTo>
                    <a:pt x="283822" y="27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70354" y="4411440"/>
              <a:ext cx="159198" cy="206182"/>
            </a:xfrm>
            <a:custGeom>
              <a:avLst/>
              <a:gdLst/>
              <a:ahLst/>
              <a:cxnLst/>
              <a:rect l="0" t="0" r="0" b="0"/>
              <a:pathLst>
                <a:path w="159198" h="206182">
                  <a:moveTo>
                    <a:pt x="82951" y="0"/>
                  </a:moveTo>
                  <a:lnTo>
                    <a:pt x="60594" y="0"/>
                  </a:lnTo>
                  <a:lnTo>
                    <a:pt x="43379" y="6239"/>
                  </a:lnTo>
                  <a:lnTo>
                    <a:pt x="27929" y="17981"/>
                  </a:lnTo>
                  <a:lnTo>
                    <a:pt x="13264" y="34898"/>
                  </a:lnTo>
                  <a:lnTo>
                    <a:pt x="5186" y="57234"/>
                  </a:lnTo>
                  <a:lnTo>
                    <a:pt x="0" y="109701"/>
                  </a:lnTo>
                  <a:lnTo>
                    <a:pt x="4691" y="145588"/>
                  </a:lnTo>
                  <a:lnTo>
                    <a:pt x="19079" y="172859"/>
                  </a:lnTo>
                  <a:lnTo>
                    <a:pt x="38160" y="195757"/>
                  </a:lnTo>
                  <a:lnTo>
                    <a:pt x="61094" y="203986"/>
                  </a:lnTo>
                  <a:lnTo>
                    <a:pt x="75399" y="206181"/>
                  </a:lnTo>
                  <a:lnTo>
                    <a:pt x="97532" y="202380"/>
                  </a:lnTo>
                  <a:lnTo>
                    <a:pt x="116338" y="191722"/>
                  </a:lnTo>
                  <a:lnTo>
                    <a:pt x="144316" y="165991"/>
                  </a:lnTo>
                  <a:lnTo>
                    <a:pt x="156238" y="146303"/>
                  </a:lnTo>
                  <a:lnTo>
                    <a:pt x="159197" y="119616"/>
                  </a:lnTo>
                  <a:lnTo>
                    <a:pt x="155443" y="90597"/>
                  </a:lnTo>
                  <a:lnTo>
                    <a:pt x="145975" y="66002"/>
                  </a:lnTo>
                  <a:lnTo>
                    <a:pt x="139005" y="58039"/>
                  </a:lnTo>
                  <a:lnTo>
                    <a:pt x="10400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61368" y="4410715"/>
              <a:ext cx="165679" cy="167734"/>
            </a:xfrm>
            <a:custGeom>
              <a:avLst/>
              <a:gdLst/>
              <a:ahLst/>
              <a:cxnLst/>
              <a:rect l="0" t="0" r="0" b="0"/>
              <a:pathLst>
                <a:path w="165679" h="167734">
                  <a:moveTo>
                    <a:pt x="7751" y="63896"/>
                  </a:moveTo>
                  <a:lnTo>
                    <a:pt x="66368" y="72961"/>
                  </a:lnTo>
                  <a:lnTo>
                    <a:pt x="101158" y="68402"/>
                  </a:lnTo>
                  <a:lnTo>
                    <a:pt x="119845" y="56540"/>
                  </a:lnTo>
                  <a:lnTo>
                    <a:pt x="128104" y="48463"/>
                  </a:lnTo>
                  <a:lnTo>
                    <a:pt x="131270" y="40740"/>
                  </a:lnTo>
                  <a:lnTo>
                    <a:pt x="131041" y="33250"/>
                  </a:lnTo>
                  <a:lnTo>
                    <a:pt x="128549" y="25918"/>
                  </a:lnTo>
                  <a:lnTo>
                    <a:pt x="116421" y="11532"/>
                  </a:lnTo>
                  <a:lnTo>
                    <a:pt x="108273" y="4420"/>
                  </a:lnTo>
                  <a:lnTo>
                    <a:pt x="98163" y="849"/>
                  </a:lnTo>
                  <a:lnTo>
                    <a:pt x="74450" y="0"/>
                  </a:lnTo>
                  <a:lnTo>
                    <a:pt x="54552" y="6642"/>
                  </a:lnTo>
                  <a:lnTo>
                    <a:pt x="22715" y="29970"/>
                  </a:lnTo>
                  <a:lnTo>
                    <a:pt x="6595" y="55794"/>
                  </a:lnTo>
                  <a:lnTo>
                    <a:pt x="0" y="91261"/>
                  </a:lnTo>
                  <a:lnTo>
                    <a:pt x="3634" y="125817"/>
                  </a:lnTo>
                  <a:lnTo>
                    <a:pt x="15280" y="144449"/>
                  </a:lnTo>
                  <a:lnTo>
                    <a:pt x="23299" y="152693"/>
                  </a:lnTo>
                  <a:lnTo>
                    <a:pt x="44687" y="161853"/>
                  </a:lnTo>
                  <a:lnTo>
                    <a:pt x="96545" y="167733"/>
                  </a:lnTo>
                  <a:lnTo>
                    <a:pt x="148125" y="160657"/>
                  </a:lnTo>
                  <a:lnTo>
                    <a:pt x="165678" y="158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14105" y="4358798"/>
              <a:ext cx="182180" cy="242156"/>
            </a:xfrm>
            <a:custGeom>
              <a:avLst/>
              <a:gdLst/>
              <a:ahLst/>
              <a:cxnLst/>
              <a:rect l="0" t="0" r="0" b="0"/>
              <a:pathLst>
                <a:path w="182180" h="242156">
                  <a:moveTo>
                    <a:pt x="91926" y="0"/>
                  </a:moveTo>
                  <a:lnTo>
                    <a:pt x="47963" y="20243"/>
                  </a:lnTo>
                  <a:lnTo>
                    <a:pt x="23268" y="39403"/>
                  </a:lnTo>
                  <a:lnTo>
                    <a:pt x="6722" y="65487"/>
                  </a:lnTo>
                  <a:lnTo>
                    <a:pt x="0" y="101032"/>
                  </a:lnTo>
                  <a:lnTo>
                    <a:pt x="2566" y="110638"/>
                  </a:lnTo>
                  <a:lnTo>
                    <a:pt x="7786" y="118212"/>
                  </a:lnTo>
                  <a:lnTo>
                    <a:pt x="14776" y="124432"/>
                  </a:lnTo>
                  <a:lnTo>
                    <a:pt x="22945" y="127408"/>
                  </a:lnTo>
                  <a:lnTo>
                    <a:pt x="77079" y="126713"/>
                  </a:lnTo>
                  <a:lnTo>
                    <a:pt x="128724" y="128755"/>
                  </a:lnTo>
                  <a:lnTo>
                    <a:pt x="155991" y="143174"/>
                  </a:lnTo>
                  <a:lnTo>
                    <a:pt x="171482" y="155659"/>
                  </a:lnTo>
                  <a:lnTo>
                    <a:pt x="179927" y="175246"/>
                  </a:lnTo>
                  <a:lnTo>
                    <a:pt x="182179" y="187021"/>
                  </a:lnTo>
                  <a:lnTo>
                    <a:pt x="181340" y="197210"/>
                  </a:lnTo>
                  <a:lnTo>
                    <a:pt x="174169" y="214771"/>
                  </a:lnTo>
                  <a:lnTo>
                    <a:pt x="160064" y="227255"/>
                  </a:lnTo>
                  <a:lnTo>
                    <a:pt x="140927" y="235533"/>
                  </a:lnTo>
                  <a:lnTo>
                    <a:pt x="90513" y="240847"/>
                  </a:lnTo>
                  <a:lnTo>
                    <a:pt x="4981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16642" y="4411440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5589" y="62093"/>
                  </a:lnTo>
                  <a:lnTo>
                    <a:pt x="12998" y="124005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06114" y="4285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21927" y="4404517"/>
              <a:ext cx="136872" cy="196437"/>
            </a:xfrm>
            <a:custGeom>
              <a:avLst/>
              <a:gdLst/>
              <a:ahLst/>
              <a:cxnLst/>
              <a:rect l="0" t="0" r="0" b="0"/>
              <a:pathLst>
                <a:path w="136872" h="196437">
                  <a:moveTo>
                    <a:pt x="0" y="38509"/>
                  </a:moveTo>
                  <a:lnTo>
                    <a:pt x="11453" y="92653"/>
                  </a:lnTo>
                  <a:lnTo>
                    <a:pt x="19160" y="147600"/>
                  </a:lnTo>
                  <a:lnTo>
                    <a:pt x="18623" y="152180"/>
                  </a:lnTo>
                  <a:lnTo>
                    <a:pt x="17094" y="150555"/>
                  </a:lnTo>
                  <a:lnTo>
                    <a:pt x="13447" y="135100"/>
                  </a:lnTo>
                  <a:lnTo>
                    <a:pt x="14225" y="83758"/>
                  </a:lnTo>
                  <a:lnTo>
                    <a:pt x="29733" y="22327"/>
                  </a:lnTo>
                  <a:lnTo>
                    <a:pt x="40901" y="3630"/>
                  </a:lnTo>
                  <a:lnTo>
                    <a:pt x="48324" y="49"/>
                  </a:lnTo>
                  <a:lnTo>
                    <a:pt x="56783" y="0"/>
                  </a:lnTo>
                  <a:lnTo>
                    <a:pt x="65931" y="2308"/>
                  </a:lnTo>
                  <a:lnTo>
                    <a:pt x="73200" y="7356"/>
                  </a:lnTo>
                  <a:lnTo>
                    <a:pt x="84396" y="22323"/>
                  </a:lnTo>
                  <a:lnTo>
                    <a:pt x="107965" y="82188"/>
                  </a:lnTo>
                  <a:lnTo>
                    <a:pt x="118174" y="109394"/>
                  </a:lnTo>
                  <a:lnTo>
                    <a:pt x="127848" y="161869"/>
                  </a:lnTo>
                  <a:lnTo>
                    <a:pt x="136871" y="196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62965" y="4393593"/>
              <a:ext cx="119683" cy="186304"/>
            </a:xfrm>
            <a:custGeom>
              <a:avLst/>
              <a:gdLst/>
              <a:ahLst/>
              <a:cxnLst/>
              <a:rect l="0" t="0" r="0" b="0"/>
              <a:pathLst>
                <a:path w="119683" h="186304">
                  <a:moveTo>
                    <a:pt x="6402" y="102075"/>
                  </a:moveTo>
                  <a:lnTo>
                    <a:pt x="28759" y="102075"/>
                  </a:lnTo>
                  <a:lnTo>
                    <a:pt x="90745" y="78356"/>
                  </a:lnTo>
                  <a:lnTo>
                    <a:pt x="108619" y="64627"/>
                  </a:lnTo>
                  <a:lnTo>
                    <a:pt x="116660" y="56053"/>
                  </a:lnTo>
                  <a:lnTo>
                    <a:pt x="119682" y="46827"/>
                  </a:lnTo>
                  <a:lnTo>
                    <a:pt x="116801" y="27218"/>
                  </a:lnTo>
                  <a:lnTo>
                    <a:pt x="111587" y="19415"/>
                  </a:lnTo>
                  <a:lnTo>
                    <a:pt x="96435" y="7625"/>
                  </a:lnTo>
                  <a:lnTo>
                    <a:pt x="62585" y="0"/>
                  </a:lnTo>
                  <a:lnTo>
                    <a:pt x="42681" y="4456"/>
                  </a:lnTo>
                  <a:lnTo>
                    <a:pt x="26036" y="15405"/>
                  </a:lnTo>
                  <a:lnTo>
                    <a:pt x="10839" y="31969"/>
                  </a:lnTo>
                  <a:lnTo>
                    <a:pt x="2525" y="54149"/>
                  </a:lnTo>
                  <a:lnTo>
                    <a:pt x="0" y="78435"/>
                  </a:lnTo>
                  <a:lnTo>
                    <a:pt x="2777" y="100927"/>
                  </a:lnTo>
                  <a:lnTo>
                    <a:pt x="11030" y="119502"/>
                  </a:lnTo>
                  <a:lnTo>
                    <a:pt x="43277" y="163815"/>
                  </a:lnTo>
                  <a:lnTo>
                    <a:pt x="61396" y="175528"/>
                  </a:lnTo>
                  <a:lnTo>
                    <a:pt x="111688" y="186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37823" y="4453554"/>
              <a:ext cx="126343" cy="152864"/>
            </a:xfrm>
            <a:custGeom>
              <a:avLst/>
              <a:gdLst/>
              <a:ahLst/>
              <a:cxnLst/>
              <a:rect l="0" t="0" r="0" b="0"/>
              <a:pathLst>
                <a:path w="126343" h="152864">
                  <a:moveTo>
                    <a:pt x="0" y="0"/>
                  </a:moveTo>
                  <a:lnTo>
                    <a:pt x="27512" y="63428"/>
                  </a:lnTo>
                  <a:lnTo>
                    <a:pt x="57489" y="126365"/>
                  </a:lnTo>
                  <a:lnTo>
                    <a:pt x="70785" y="147409"/>
                  </a:lnTo>
                  <a:lnTo>
                    <a:pt x="78776" y="152085"/>
                  </a:lnTo>
                  <a:lnTo>
                    <a:pt x="87612" y="152863"/>
                  </a:lnTo>
                  <a:lnTo>
                    <a:pt x="97013" y="151042"/>
                  </a:lnTo>
                  <a:lnTo>
                    <a:pt x="103280" y="145148"/>
                  </a:lnTo>
                  <a:lnTo>
                    <a:pt x="119752" y="94691"/>
                  </a:lnTo>
                  <a:lnTo>
                    <a:pt x="125475" y="36892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12901" y="4431928"/>
              <a:ext cx="130250" cy="164881"/>
            </a:xfrm>
            <a:custGeom>
              <a:avLst/>
              <a:gdLst/>
              <a:ahLst/>
              <a:cxnLst/>
              <a:rect l="0" t="0" r="0" b="0"/>
              <a:pathLst>
                <a:path w="130250" h="164881">
                  <a:moveTo>
                    <a:pt x="24964" y="74269"/>
                  </a:moveTo>
                  <a:lnTo>
                    <a:pt x="68927" y="88923"/>
                  </a:lnTo>
                  <a:lnTo>
                    <a:pt x="88957" y="86241"/>
                  </a:lnTo>
                  <a:lnTo>
                    <a:pt x="99212" y="82250"/>
                  </a:lnTo>
                  <a:lnTo>
                    <a:pt x="106048" y="74910"/>
                  </a:lnTo>
                  <a:lnTo>
                    <a:pt x="113644" y="54276"/>
                  </a:lnTo>
                  <a:lnTo>
                    <a:pt x="113330" y="44563"/>
                  </a:lnTo>
                  <a:lnTo>
                    <a:pt x="106741" y="27531"/>
                  </a:lnTo>
                  <a:lnTo>
                    <a:pt x="89878" y="4788"/>
                  </a:lnTo>
                  <a:lnTo>
                    <a:pt x="81108" y="1042"/>
                  </a:lnTo>
                  <a:lnTo>
                    <a:pt x="58886" y="0"/>
                  </a:lnTo>
                  <a:lnTo>
                    <a:pt x="39650" y="6555"/>
                  </a:lnTo>
                  <a:lnTo>
                    <a:pt x="31245" y="11579"/>
                  </a:lnTo>
                  <a:lnTo>
                    <a:pt x="18787" y="26520"/>
                  </a:lnTo>
                  <a:lnTo>
                    <a:pt x="1257" y="64707"/>
                  </a:lnTo>
                  <a:lnTo>
                    <a:pt x="0" y="88346"/>
                  </a:lnTo>
                  <a:lnTo>
                    <a:pt x="1302" y="101201"/>
                  </a:lnTo>
                  <a:lnTo>
                    <a:pt x="12108" y="121724"/>
                  </a:lnTo>
                  <a:lnTo>
                    <a:pt x="42051" y="153963"/>
                  </a:lnTo>
                  <a:lnTo>
                    <a:pt x="62584" y="162331"/>
                  </a:lnTo>
                  <a:lnTo>
                    <a:pt x="86138" y="164880"/>
                  </a:lnTo>
                  <a:lnTo>
                    <a:pt x="130249" y="15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06321" y="4444880"/>
              <a:ext cx="136871" cy="177131"/>
            </a:xfrm>
            <a:custGeom>
              <a:avLst/>
              <a:gdLst/>
              <a:ahLst/>
              <a:cxnLst/>
              <a:rect l="0" t="0" r="0" b="0"/>
              <a:pathLst>
                <a:path w="136871" h="177131">
                  <a:moveTo>
                    <a:pt x="0" y="29731"/>
                  </a:moveTo>
                  <a:lnTo>
                    <a:pt x="5589" y="88348"/>
                  </a:lnTo>
                  <a:lnTo>
                    <a:pt x="10723" y="141352"/>
                  </a:lnTo>
                  <a:lnTo>
                    <a:pt x="15684" y="164738"/>
                  </a:lnTo>
                  <a:lnTo>
                    <a:pt x="17475" y="166529"/>
                  </a:lnTo>
                  <a:lnTo>
                    <a:pt x="19465" y="152921"/>
                  </a:lnTo>
                  <a:lnTo>
                    <a:pt x="12515" y="99896"/>
                  </a:lnTo>
                  <a:lnTo>
                    <a:pt x="16510" y="46580"/>
                  </a:lnTo>
                  <a:lnTo>
                    <a:pt x="30888" y="10547"/>
                  </a:lnTo>
                  <a:lnTo>
                    <a:pt x="38140" y="4074"/>
                  </a:lnTo>
                  <a:lnTo>
                    <a:pt x="46483" y="928"/>
                  </a:lnTo>
                  <a:lnTo>
                    <a:pt x="55555" y="0"/>
                  </a:lnTo>
                  <a:lnTo>
                    <a:pt x="71875" y="5209"/>
                  </a:lnTo>
                  <a:lnTo>
                    <a:pt x="79502" y="9874"/>
                  </a:lnTo>
                  <a:lnTo>
                    <a:pt x="101415" y="38795"/>
                  </a:lnTo>
                  <a:lnTo>
                    <a:pt x="125370" y="101042"/>
                  </a:lnTo>
                  <a:lnTo>
                    <a:pt x="133463" y="137428"/>
                  </a:lnTo>
                  <a:lnTo>
                    <a:pt x="136870" y="177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85306" y="4253513"/>
              <a:ext cx="42114" cy="357970"/>
            </a:xfrm>
            <a:custGeom>
              <a:avLst/>
              <a:gdLst/>
              <a:ahLst/>
              <a:cxnLst/>
              <a:rect l="0" t="0" r="0" b="0"/>
              <a:pathLst>
                <a:path w="42114" h="357970">
                  <a:moveTo>
                    <a:pt x="0" y="0"/>
                  </a:moveTo>
                  <a:lnTo>
                    <a:pt x="5589" y="58616"/>
                  </a:lnTo>
                  <a:lnTo>
                    <a:pt x="16788" y="113961"/>
                  </a:lnTo>
                  <a:lnTo>
                    <a:pt x="19791" y="162967"/>
                  </a:lnTo>
                  <a:lnTo>
                    <a:pt x="21851" y="214533"/>
                  </a:lnTo>
                  <a:lnTo>
                    <a:pt x="29351" y="265686"/>
                  </a:lnTo>
                  <a:lnTo>
                    <a:pt x="39246" y="322366"/>
                  </a:lnTo>
                  <a:lnTo>
                    <a:pt x="4211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22176" y="4485140"/>
              <a:ext cx="52643" cy="115814"/>
            </a:xfrm>
            <a:custGeom>
              <a:avLst/>
              <a:gdLst/>
              <a:ahLst/>
              <a:cxnLst/>
              <a:rect l="0" t="0" r="0" b="0"/>
              <a:pathLst>
                <a:path w="52643" h="115814">
                  <a:moveTo>
                    <a:pt x="0" y="0"/>
                  </a:moveTo>
                  <a:lnTo>
                    <a:pt x="14572" y="42691"/>
                  </a:lnTo>
                  <a:lnTo>
                    <a:pt x="41545" y="99096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53761" y="4464082"/>
              <a:ext cx="94758" cy="368499"/>
            </a:xfrm>
            <a:custGeom>
              <a:avLst/>
              <a:gdLst/>
              <a:ahLst/>
              <a:cxnLst/>
              <a:rect l="0" t="0" r="0" b="0"/>
              <a:pathLst>
                <a:path w="94758" h="368499">
                  <a:moveTo>
                    <a:pt x="94757" y="0"/>
                  </a:moveTo>
                  <a:lnTo>
                    <a:pt x="76799" y="55045"/>
                  </a:lnTo>
                  <a:lnTo>
                    <a:pt x="63091" y="106453"/>
                  </a:lnTo>
                  <a:lnTo>
                    <a:pt x="49117" y="167257"/>
                  </a:lnTo>
                  <a:lnTo>
                    <a:pt x="33011" y="218274"/>
                  </a:lnTo>
                  <a:lnTo>
                    <a:pt x="22249" y="279509"/>
                  </a:lnTo>
                  <a:lnTo>
                    <a:pt x="10071" y="33354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16974" y="4443026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71297" y="34746"/>
                  </a:lnTo>
                  <a:lnTo>
                    <a:pt x="26128" y="4876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12029" y="4402890"/>
              <a:ext cx="136614" cy="197662"/>
            </a:xfrm>
            <a:custGeom>
              <a:avLst/>
              <a:gdLst/>
              <a:ahLst/>
              <a:cxnLst/>
              <a:rect l="0" t="0" r="0" b="0"/>
              <a:pathLst>
                <a:path w="136614" h="197662">
                  <a:moveTo>
                    <a:pt x="20800" y="19079"/>
                  </a:moveTo>
                  <a:lnTo>
                    <a:pt x="20800" y="68009"/>
                  </a:lnTo>
                  <a:lnTo>
                    <a:pt x="20800" y="115855"/>
                  </a:lnTo>
                  <a:lnTo>
                    <a:pt x="20800" y="167076"/>
                  </a:lnTo>
                  <a:lnTo>
                    <a:pt x="20800" y="184424"/>
                  </a:lnTo>
                  <a:lnTo>
                    <a:pt x="18460" y="193649"/>
                  </a:lnTo>
                  <a:lnTo>
                    <a:pt x="14561" y="197460"/>
                  </a:lnTo>
                  <a:lnTo>
                    <a:pt x="9622" y="197661"/>
                  </a:lnTo>
                  <a:lnTo>
                    <a:pt x="6329" y="193116"/>
                  </a:lnTo>
                  <a:lnTo>
                    <a:pt x="1044" y="152199"/>
                  </a:lnTo>
                  <a:lnTo>
                    <a:pt x="0" y="99056"/>
                  </a:lnTo>
                  <a:lnTo>
                    <a:pt x="2133" y="45838"/>
                  </a:lnTo>
                  <a:lnTo>
                    <a:pt x="10944" y="26682"/>
                  </a:lnTo>
                  <a:lnTo>
                    <a:pt x="34647" y="2744"/>
                  </a:lnTo>
                  <a:lnTo>
                    <a:pt x="44069" y="0"/>
                  </a:lnTo>
                  <a:lnTo>
                    <a:pt x="63897" y="3190"/>
                  </a:lnTo>
                  <a:lnTo>
                    <a:pt x="89201" y="18140"/>
                  </a:lnTo>
                  <a:lnTo>
                    <a:pt x="111517" y="48566"/>
                  </a:lnTo>
                  <a:lnTo>
                    <a:pt x="127358" y="81628"/>
                  </a:lnTo>
                  <a:lnTo>
                    <a:pt x="135395" y="140024"/>
                  </a:lnTo>
                  <a:lnTo>
                    <a:pt x="136613" y="166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79067" y="4421969"/>
              <a:ext cx="145454" cy="201569"/>
            </a:xfrm>
            <a:custGeom>
              <a:avLst/>
              <a:gdLst/>
              <a:ahLst/>
              <a:cxnLst/>
              <a:rect l="0" t="0" r="0" b="0"/>
              <a:pathLst>
                <a:path w="145454" h="201569">
                  <a:moveTo>
                    <a:pt x="85389" y="0"/>
                  </a:moveTo>
                  <a:lnTo>
                    <a:pt x="61343" y="9575"/>
                  </a:lnTo>
                  <a:lnTo>
                    <a:pt x="25796" y="39403"/>
                  </a:lnTo>
                  <a:lnTo>
                    <a:pt x="4691" y="71076"/>
                  </a:lnTo>
                  <a:lnTo>
                    <a:pt x="0" y="99829"/>
                  </a:lnTo>
                  <a:lnTo>
                    <a:pt x="6521" y="154770"/>
                  </a:lnTo>
                  <a:lnTo>
                    <a:pt x="18751" y="174461"/>
                  </a:lnTo>
                  <a:lnTo>
                    <a:pt x="37055" y="189842"/>
                  </a:lnTo>
                  <a:lnTo>
                    <a:pt x="60787" y="200577"/>
                  </a:lnTo>
                  <a:lnTo>
                    <a:pt x="72497" y="201568"/>
                  </a:lnTo>
                  <a:lnTo>
                    <a:pt x="94867" y="196430"/>
                  </a:lnTo>
                  <a:lnTo>
                    <a:pt x="121603" y="180384"/>
                  </a:lnTo>
                  <a:lnTo>
                    <a:pt x="133849" y="164398"/>
                  </a:lnTo>
                  <a:lnTo>
                    <a:pt x="142022" y="144425"/>
                  </a:lnTo>
                  <a:lnTo>
                    <a:pt x="145453" y="106873"/>
                  </a:lnTo>
                  <a:lnTo>
                    <a:pt x="142110" y="79864"/>
                  </a:lnTo>
                  <a:lnTo>
                    <a:pt x="137241" y="69620"/>
                  </a:lnTo>
                  <a:lnTo>
                    <a:pt x="122472" y="55119"/>
                  </a:lnTo>
                  <a:lnTo>
                    <a:pt x="104210" y="47894"/>
                  </a:lnTo>
                  <a:lnTo>
                    <a:pt x="7486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17140" y="4432497"/>
              <a:ext cx="84229" cy="210769"/>
            </a:xfrm>
            <a:custGeom>
              <a:avLst/>
              <a:gdLst/>
              <a:ahLst/>
              <a:cxnLst/>
              <a:rect l="0" t="0" r="0" b="0"/>
              <a:pathLst>
                <a:path w="84229" h="210769">
                  <a:moveTo>
                    <a:pt x="0" y="42114"/>
                  </a:moveTo>
                  <a:lnTo>
                    <a:pt x="5589" y="104207"/>
                  </a:lnTo>
                  <a:lnTo>
                    <a:pt x="21330" y="157785"/>
                  </a:lnTo>
                  <a:lnTo>
                    <a:pt x="36301" y="210768"/>
                  </a:lnTo>
                  <a:lnTo>
                    <a:pt x="35898" y="210702"/>
                  </a:lnTo>
                  <a:lnTo>
                    <a:pt x="34460" y="207148"/>
                  </a:lnTo>
                  <a:lnTo>
                    <a:pt x="28844" y="149953"/>
                  </a:lnTo>
                  <a:lnTo>
                    <a:pt x="16017" y="95093"/>
                  </a:lnTo>
                  <a:lnTo>
                    <a:pt x="25751" y="42158"/>
                  </a:lnTo>
                  <a:lnTo>
                    <a:pt x="31205" y="33955"/>
                  </a:lnTo>
                  <a:lnTo>
                    <a:pt x="62056" y="1238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32953" y="4456356"/>
              <a:ext cx="127738" cy="179086"/>
            </a:xfrm>
            <a:custGeom>
              <a:avLst/>
              <a:gdLst/>
              <a:ahLst/>
              <a:cxnLst/>
              <a:rect l="0" t="0" r="0" b="0"/>
              <a:pathLst>
                <a:path w="127738" h="179086">
                  <a:moveTo>
                    <a:pt x="0" y="70897"/>
                  </a:moveTo>
                  <a:lnTo>
                    <a:pt x="11178" y="82076"/>
                  </a:lnTo>
                  <a:lnTo>
                    <a:pt x="29145" y="87564"/>
                  </a:lnTo>
                  <a:lnTo>
                    <a:pt x="52728" y="88834"/>
                  </a:lnTo>
                  <a:lnTo>
                    <a:pt x="89973" y="81801"/>
                  </a:lnTo>
                  <a:lnTo>
                    <a:pt x="108618" y="71454"/>
                  </a:lnTo>
                  <a:lnTo>
                    <a:pt x="121585" y="55937"/>
                  </a:lnTo>
                  <a:lnTo>
                    <a:pt x="126680" y="46886"/>
                  </a:lnTo>
                  <a:lnTo>
                    <a:pt x="127737" y="38512"/>
                  </a:lnTo>
                  <a:lnTo>
                    <a:pt x="122673" y="22969"/>
                  </a:lnTo>
                  <a:lnTo>
                    <a:pt x="109503" y="11382"/>
                  </a:lnTo>
                  <a:lnTo>
                    <a:pt x="90783" y="3502"/>
                  </a:lnTo>
                  <a:lnTo>
                    <a:pt x="66864" y="0"/>
                  </a:lnTo>
                  <a:lnTo>
                    <a:pt x="46875" y="4682"/>
                  </a:lnTo>
                  <a:lnTo>
                    <a:pt x="38270" y="9207"/>
                  </a:lnTo>
                  <a:lnTo>
                    <a:pt x="25588" y="23592"/>
                  </a:lnTo>
                  <a:lnTo>
                    <a:pt x="7914" y="61424"/>
                  </a:lnTo>
                  <a:lnTo>
                    <a:pt x="6637" y="81895"/>
                  </a:lnTo>
                  <a:lnTo>
                    <a:pt x="15349" y="129222"/>
                  </a:lnTo>
                  <a:lnTo>
                    <a:pt x="30544" y="158629"/>
                  </a:lnTo>
                  <a:lnTo>
                    <a:pt x="46331" y="171500"/>
                  </a:lnTo>
                  <a:lnTo>
                    <a:pt x="55454" y="176570"/>
                  </a:lnTo>
                  <a:lnTo>
                    <a:pt x="71830" y="179085"/>
                  </a:lnTo>
                  <a:lnTo>
                    <a:pt x="94757" y="176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26929" y="4486558"/>
              <a:ext cx="258751" cy="177567"/>
            </a:xfrm>
            <a:custGeom>
              <a:avLst/>
              <a:gdLst/>
              <a:ahLst/>
              <a:cxnLst/>
              <a:rect l="0" t="0" r="0" b="0"/>
              <a:pathLst>
                <a:path w="258751" h="177567">
                  <a:moveTo>
                    <a:pt x="6066" y="30167"/>
                  </a:moveTo>
                  <a:lnTo>
                    <a:pt x="0" y="63789"/>
                  </a:lnTo>
                  <a:lnTo>
                    <a:pt x="10625" y="123574"/>
                  </a:lnTo>
                  <a:lnTo>
                    <a:pt x="20415" y="156109"/>
                  </a:lnTo>
                  <a:lnTo>
                    <a:pt x="23821" y="159752"/>
                  </a:lnTo>
                  <a:lnTo>
                    <a:pt x="27261" y="158671"/>
                  </a:lnTo>
                  <a:lnTo>
                    <a:pt x="30724" y="154441"/>
                  </a:lnTo>
                  <a:lnTo>
                    <a:pt x="36283" y="106794"/>
                  </a:lnTo>
                  <a:lnTo>
                    <a:pt x="40499" y="54229"/>
                  </a:lnTo>
                  <a:lnTo>
                    <a:pt x="43060" y="42698"/>
                  </a:lnTo>
                  <a:lnTo>
                    <a:pt x="48276" y="33842"/>
                  </a:lnTo>
                  <a:lnTo>
                    <a:pt x="63430" y="20882"/>
                  </a:lnTo>
                  <a:lnTo>
                    <a:pt x="72384" y="19298"/>
                  </a:lnTo>
                  <a:lnTo>
                    <a:pt x="91692" y="23777"/>
                  </a:lnTo>
                  <a:lnTo>
                    <a:pt x="99415" y="29416"/>
                  </a:lnTo>
                  <a:lnTo>
                    <a:pt x="111115" y="45041"/>
                  </a:lnTo>
                  <a:lnTo>
                    <a:pt x="124280" y="73569"/>
                  </a:lnTo>
                  <a:lnTo>
                    <a:pt x="128158" y="76649"/>
                  </a:lnTo>
                  <a:lnTo>
                    <a:pt x="131915" y="75193"/>
                  </a:lnTo>
                  <a:lnTo>
                    <a:pt x="135588" y="70713"/>
                  </a:lnTo>
                  <a:lnTo>
                    <a:pt x="162535" y="9512"/>
                  </a:lnTo>
                  <a:lnTo>
                    <a:pt x="171209" y="3529"/>
                  </a:lnTo>
                  <a:lnTo>
                    <a:pt x="193326" y="0"/>
                  </a:lnTo>
                  <a:lnTo>
                    <a:pt x="203436" y="3037"/>
                  </a:lnTo>
                  <a:lnTo>
                    <a:pt x="220908" y="15769"/>
                  </a:lnTo>
                  <a:lnTo>
                    <a:pt x="233352" y="36246"/>
                  </a:lnTo>
                  <a:lnTo>
                    <a:pt x="253499" y="93922"/>
                  </a:lnTo>
                  <a:lnTo>
                    <a:pt x="257713" y="143669"/>
                  </a:lnTo>
                  <a:lnTo>
                    <a:pt x="258750" y="177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72897" y="4520322"/>
              <a:ext cx="186523" cy="185921"/>
            </a:xfrm>
            <a:custGeom>
              <a:avLst/>
              <a:gdLst/>
              <a:ahLst/>
              <a:cxnLst/>
              <a:rect l="0" t="0" r="0" b="0"/>
              <a:pathLst>
                <a:path w="186523" h="185921">
                  <a:moveTo>
                    <a:pt x="123352" y="38517"/>
                  </a:moveTo>
                  <a:lnTo>
                    <a:pt x="94043" y="3620"/>
                  </a:lnTo>
                  <a:lnTo>
                    <a:pt x="86265" y="44"/>
                  </a:lnTo>
                  <a:lnTo>
                    <a:pt x="77571" y="0"/>
                  </a:lnTo>
                  <a:lnTo>
                    <a:pt x="59721" y="6190"/>
                  </a:lnTo>
                  <a:lnTo>
                    <a:pt x="36517" y="23999"/>
                  </a:lnTo>
                  <a:lnTo>
                    <a:pt x="15995" y="52153"/>
                  </a:lnTo>
                  <a:lnTo>
                    <a:pt x="3155" y="89610"/>
                  </a:lnTo>
                  <a:lnTo>
                    <a:pt x="0" y="129175"/>
                  </a:lnTo>
                  <a:lnTo>
                    <a:pt x="3408" y="152509"/>
                  </a:lnTo>
                  <a:lnTo>
                    <a:pt x="11941" y="171458"/>
                  </a:lnTo>
                  <a:lnTo>
                    <a:pt x="17492" y="179787"/>
                  </a:lnTo>
                  <a:lnTo>
                    <a:pt x="25873" y="184170"/>
                  </a:lnTo>
                  <a:lnTo>
                    <a:pt x="47663" y="185920"/>
                  </a:lnTo>
                  <a:lnTo>
                    <a:pt x="57684" y="182409"/>
                  </a:lnTo>
                  <a:lnTo>
                    <a:pt x="75059" y="169150"/>
                  </a:lnTo>
                  <a:lnTo>
                    <a:pt x="97994" y="141954"/>
                  </a:lnTo>
                  <a:lnTo>
                    <a:pt x="103113" y="118804"/>
                  </a:lnTo>
                  <a:lnTo>
                    <a:pt x="105657" y="82583"/>
                  </a:lnTo>
                  <a:lnTo>
                    <a:pt x="108045" y="71404"/>
                  </a:lnTo>
                  <a:lnTo>
                    <a:pt x="110808" y="67460"/>
                  </a:lnTo>
                  <a:lnTo>
                    <a:pt x="113819" y="68341"/>
                  </a:lnTo>
                  <a:lnTo>
                    <a:pt x="116996" y="72438"/>
                  </a:lnTo>
                  <a:lnTo>
                    <a:pt x="143037" y="132939"/>
                  </a:lnTo>
                  <a:lnTo>
                    <a:pt x="159006" y="147943"/>
                  </a:lnTo>
                  <a:lnTo>
                    <a:pt x="186522" y="164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02997" y="4548311"/>
              <a:ext cx="9066" cy="136871"/>
            </a:xfrm>
            <a:custGeom>
              <a:avLst/>
              <a:gdLst/>
              <a:ahLst/>
              <a:cxnLst/>
              <a:rect l="0" t="0" r="0" b="0"/>
              <a:pathLst>
                <a:path w="9066" h="136871">
                  <a:moveTo>
                    <a:pt x="9065" y="0"/>
                  </a:moveTo>
                  <a:lnTo>
                    <a:pt x="0" y="58616"/>
                  </a:lnTo>
                  <a:lnTo>
                    <a:pt x="7063" y="112094"/>
                  </a:lnTo>
                  <a:lnTo>
                    <a:pt x="906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12062" y="4474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496290" y="4518205"/>
              <a:ext cx="136872" cy="201806"/>
            </a:xfrm>
            <a:custGeom>
              <a:avLst/>
              <a:gdLst/>
              <a:ahLst/>
              <a:cxnLst/>
              <a:rect l="0" t="0" r="0" b="0"/>
              <a:pathLst>
                <a:path w="136872" h="201806">
                  <a:moveTo>
                    <a:pt x="0" y="72220"/>
                  </a:moveTo>
                  <a:lnTo>
                    <a:pt x="5589" y="130836"/>
                  </a:lnTo>
                  <a:lnTo>
                    <a:pt x="21331" y="187434"/>
                  </a:lnTo>
                  <a:lnTo>
                    <a:pt x="24749" y="198162"/>
                  </a:lnTo>
                  <a:lnTo>
                    <a:pt x="24688" y="201805"/>
                  </a:lnTo>
                  <a:lnTo>
                    <a:pt x="22308" y="200724"/>
                  </a:lnTo>
                  <a:lnTo>
                    <a:pt x="18382" y="196494"/>
                  </a:lnTo>
                  <a:lnTo>
                    <a:pt x="8443" y="135003"/>
                  </a:lnTo>
                  <a:lnTo>
                    <a:pt x="1668" y="79162"/>
                  </a:lnTo>
                  <a:lnTo>
                    <a:pt x="6083" y="42691"/>
                  </a:lnTo>
                  <a:lnTo>
                    <a:pt x="20390" y="9658"/>
                  </a:lnTo>
                  <a:lnTo>
                    <a:pt x="28801" y="3606"/>
                  </a:lnTo>
                  <a:lnTo>
                    <a:pt x="50625" y="0"/>
                  </a:lnTo>
                  <a:lnTo>
                    <a:pt x="72803" y="5417"/>
                  </a:lnTo>
                  <a:lnTo>
                    <a:pt x="83631" y="10137"/>
                  </a:lnTo>
                  <a:lnTo>
                    <a:pt x="98780" y="24740"/>
                  </a:lnTo>
                  <a:lnTo>
                    <a:pt x="128042" y="74069"/>
                  </a:lnTo>
                  <a:lnTo>
                    <a:pt x="135127" y="119682"/>
                  </a:lnTo>
                  <a:lnTo>
                    <a:pt x="136871" y="145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67504" y="4322276"/>
              <a:ext cx="323627" cy="397756"/>
            </a:xfrm>
            <a:custGeom>
              <a:avLst/>
              <a:gdLst/>
              <a:ahLst/>
              <a:cxnLst/>
              <a:rect l="0" t="0" r="0" b="0"/>
              <a:pathLst>
                <a:path w="323627" h="397756">
                  <a:moveTo>
                    <a:pt x="123584" y="268149"/>
                  </a:moveTo>
                  <a:lnTo>
                    <a:pt x="107943" y="250168"/>
                  </a:lnTo>
                  <a:lnTo>
                    <a:pt x="99865" y="233251"/>
                  </a:lnTo>
                  <a:lnTo>
                    <a:pt x="92563" y="227336"/>
                  </a:lnTo>
                  <a:lnTo>
                    <a:pt x="71973" y="220764"/>
                  </a:lnTo>
                  <a:lnTo>
                    <a:pt x="62270" y="221351"/>
                  </a:lnTo>
                  <a:lnTo>
                    <a:pt x="45250" y="228242"/>
                  </a:lnTo>
                  <a:lnTo>
                    <a:pt x="22515" y="250865"/>
                  </a:lnTo>
                  <a:lnTo>
                    <a:pt x="6550" y="279795"/>
                  </a:lnTo>
                  <a:lnTo>
                    <a:pt x="0" y="316183"/>
                  </a:lnTo>
                  <a:lnTo>
                    <a:pt x="3648" y="351011"/>
                  </a:lnTo>
                  <a:lnTo>
                    <a:pt x="17727" y="383558"/>
                  </a:lnTo>
                  <a:lnTo>
                    <a:pt x="24937" y="389542"/>
                  </a:lnTo>
                  <a:lnTo>
                    <a:pt x="33253" y="392361"/>
                  </a:lnTo>
                  <a:lnTo>
                    <a:pt x="42306" y="393071"/>
                  </a:lnTo>
                  <a:lnTo>
                    <a:pt x="61724" y="387621"/>
                  </a:lnTo>
                  <a:lnTo>
                    <a:pt x="80883" y="376229"/>
                  </a:lnTo>
                  <a:lnTo>
                    <a:pt x="103653" y="350085"/>
                  </a:lnTo>
                  <a:lnTo>
                    <a:pt x="130085" y="287835"/>
                  </a:lnTo>
                  <a:lnTo>
                    <a:pt x="144539" y="235599"/>
                  </a:lnTo>
                  <a:lnTo>
                    <a:pt x="153069" y="180221"/>
                  </a:lnTo>
                  <a:lnTo>
                    <a:pt x="154548" y="132652"/>
                  </a:lnTo>
                  <a:lnTo>
                    <a:pt x="154985" y="81512"/>
                  </a:lnTo>
                  <a:lnTo>
                    <a:pt x="146728" y="28641"/>
                  </a:lnTo>
                  <a:lnTo>
                    <a:pt x="140499" y="6113"/>
                  </a:lnTo>
                  <a:lnTo>
                    <a:pt x="136031" y="1041"/>
                  </a:lnTo>
                  <a:lnTo>
                    <a:pt x="130712" y="0"/>
                  </a:lnTo>
                  <a:lnTo>
                    <a:pt x="124826" y="1645"/>
                  </a:lnTo>
                  <a:lnTo>
                    <a:pt x="119733" y="6252"/>
                  </a:lnTo>
                  <a:lnTo>
                    <a:pt x="110954" y="20729"/>
                  </a:lnTo>
                  <a:lnTo>
                    <a:pt x="109392" y="41981"/>
                  </a:lnTo>
                  <a:lnTo>
                    <a:pt x="112332" y="93752"/>
                  </a:lnTo>
                  <a:lnTo>
                    <a:pt x="114083" y="150208"/>
                  </a:lnTo>
                  <a:lnTo>
                    <a:pt x="120249" y="199408"/>
                  </a:lnTo>
                  <a:lnTo>
                    <a:pt x="126045" y="262196"/>
                  </a:lnTo>
                  <a:lnTo>
                    <a:pt x="138108" y="309087"/>
                  </a:lnTo>
                  <a:lnTo>
                    <a:pt x="142625" y="314158"/>
                  </a:lnTo>
                  <a:lnTo>
                    <a:pt x="147977" y="315199"/>
                  </a:lnTo>
                  <a:lnTo>
                    <a:pt x="198501" y="296123"/>
                  </a:lnTo>
                  <a:lnTo>
                    <a:pt x="220051" y="286431"/>
                  </a:lnTo>
                  <a:lnTo>
                    <a:pt x="256152" y="278635"/>
                  </a:lnTo>
                  <a:lnTo>
                    <a:pt x="282706" y="262547"/>
                  </a:lnTo>
                  <a:lnTo>
                    <a:pt x="298030" y="249671"/>
                  </a:lnTo>
                  <a:lnTo>
                    <a:pt x="301882" y="241793"/>
                  </a:lnTo>
                  <a:lnTo>
                    <a:pt x="303043" y="223679"/>
                  </a:lnTo>
                  <a:lnTo>
                    <a:pt x="299376" y="216276"/>
                  </a:lnTo>
                  <a:lnTo>
                    <a:pt x="285942" y="204929"/>
                  </a:lnTo>
                  <a:lnTo>
                    <a:pt x="253059" y="197555"/>
                  </a:lnTo>
                  <a:lnTo>
                    <a:pt x="230261" y="202068"/>
                  </a:lnTo>
                  <a:lnTo>
                    <a:pt x="200815" y="217764"/>
                  </a:lnTo>
                  <a:lnTo>
                    <a:pt x="192619" y="224030"/>
                  </a:lnTo>
                  <a:lnTo>
                    <a:pt x="183512" y="243471"/>
                  </a:lnTo>
                  <a:lnTo>
                    <a:pt x="177665" y="294080"/>
                  </a:lnTo>
                  <a:lnTo>
                    <a:pt x="182242" y="329644"/>
                  </a:lnTo>
                  <a:lnTo>
                    <a:pt x="196596" y="356819"/>
                  </a:lnTo>
                  <a:lnTo>
                    <a:pt x="215667" y="379689"/>
                  </a:lnTo>
                  <a:lnTo>
                    <a:pt x="241724" y="395694"/>
                  </a:lnTo>
                  <a:lnTo>
                    <a:pt x="261489" y="397755"/>
                  </a:lnTo>
                  <a:lnTo>
                    <a:pt x="302773" y="389546"/>
                  </a:lnTo>
                  <a:lnTo>
                    <a:pt x="314357" y="383324"/>
                  </a:lnTo>
                  <a:lnTo>
                    <a:pt x="323626" y="373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027654" y="4506197"/>
              <a:ext cx="142461" cy="225702"/>
            </a:xfrm>
            <a:custGeom>
              <a:avLst/>
              <a:gdLst/>
              <a:ahLst/>
              <a:cxnLst/>
              <a:rect l="0" t="0" r="0" b="0"/>
              <a:pathLst>
                <a:path w="142461" h="225702">
                  <a:moveTo>
                    <a:pt x="5589" y="73699"/>
                  </a:moveTo>
                  <a:lnTo>
                    <a:pt x="0" y="90466"/>
                  </a:lnTo>
                  <a:lnTo>
                    <a:pt x="2114" y="123251"/>
                  </a:lnTo>
                  <a:lnTo>
                    <a:pt x="16585" y="181697"/>
                  </a:lnTo>
                  <a:lnTo>
                    <a:pt x="24514" y="205926"/>
                  </a:lnTo>
                  <a:lnTo>
                    <a:pt x="35837" y="224494"/>
                  </a:lnTo>
                  <a:lnTo>
                    <a:pt x="39793" y="225701"/>
                  </a:lnTo>
                  <a:lnTo>
                    <a:pt x="42430" y="221827"/>
                  </a:lnTo>
                  <a:lnTo>
                    <a:pt x="44187" y="214566"/>
                  </a:lnTo>
                  <a:lnTo>
                    <a:pt x="38604" y="176524"/>
                  </a:lnTo>
                  <a:lnTo>
                    <a:pt x="26235" y="125162"/>
                  </a:lnTo>
                  <a:lnTo>
                    <a:pt x="21784" y="97741"/>
                  </a:lnTo>
                  <a:lnTo>
                    <a:pt x="27025" y="57166"/>
                  </a:lnTo>
                  <a:lnTo>
                    <a:pt x="36953" y="33596"/>
                  </a:lnTo>
                  <a:lnTo>
                    <a:pt x="52284" y="17661"/>
                  </a:lnTo>
                  <a:lnTo>
                    <a:pt x="61286" y="11774"/>
                  </a:lnTo>
                  <a:lnTo>
                    <a:pt x="96312" y="3488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832065" y="5085264"/>
            <a:ext cx="3790064" cy="715939"/>
            <a:chOff x="832065" y="5085264"/>
            <a:chExt cx="3790064" cy="715939"/>
          </a:xfrm>
        </p:grpSpPr>
        <p:sp>
          <p:nvSpPr>
            <p:cNvPr id="115" name="Freeform 114"/>
            <p:cNvSpPr/>
            <p:nvPr/>
          </p:nvSpPr>
          <p:spPr>
            <a:xfrm>
              <a:off x="832065" y="5085264"/>
              <a:ext cx="305013" cy="522991"/>
            </a:xfrm>
            <a:custGeom>
              <a:avLst/>
              <a:gdLst/>
              <a:ahLst/>
              <a:cxnLst/>
              <a:rect l="0" t="0" r="0" b="0"/>
              <a:pathLst>
                <a:path w="305013" h="522991">
                  <a:moveTo>
                    <a:pt x="10214" y="115813"/>
                  </a:moveTo>
                  <a:lnTo>
                    <a:pt x="4625" y="132581"/>
                  </a:lnTo>
                  <a:lnTo>
                    <a:pt x="7897" y="186499"/>
                  </a:lnTo>
                  <a:lnTo>
                    <a:pt x="9528" y="237493"/>
                  </a:lnTo>
                  <a:lnTo>
                    <a:pt x="10011" y="295366"/>
                  </a:lnTo>
                  <a:lnTo>
                    <a:pt x="10154" y="351248"/>
                  </a:lnTo>
                  <a:lnTo>
                    <a:pt x="11366" y="408230"/>
                  </a:lnTo>
                  <a:lnTo>
                    <a:pt x="18544" y="463823"/>
                  </a:lnTo>
                  <a:lnTo>
                    <a:pt x="20309" y="519519"/>
                  </a:lnTo>
                  <a:lnTo>
                    <a:pt x="19283" y="522990"/>
                  </a:lnTo>
                  <a:lnTo>
                    <a:pt x="15025" y="511250"/>
                  </a:lnTo>
                  <a:lnTo>
                    <a:pt x="9995" y="456054"/>
                  </a:lnTo>
                  <a:lnTo>
                    <a:pt x="3260" y="404838"/>
                  </a:lnTo>
                  <a:lnTo>
                    <a:pt x="745" y="346900"/>
                  </a:lnTo>
                  <a:lnTo>
                    <a:pt x="0" y="293338"/>
                  </a:lnTo>
                  <a:lnTo>
                    <a:pt x="2867" y="232725"/>
                  </a:lnTo>
                  <a:lnTo>
                    <a:pt x="8763" y="175692"/>
                  </a:lnTo>
                  <a:lnTo>
                    <a:pt x="15374" y="139015"/>
                  </a:lnTo>
                  <a:lnTo>
                    <a:pt x="30330" y="111509"/>
                  </a:lnTo>
                  <a:lnTo>
                    <a:pt x="84756" y="66919"/>
                  </a:lnTo>
                  <a:lnTo>
                    <a:pt x="139787" y="39950"/>
                  </a:lnTo>
                  <a:lnTo>
                    <a:pt x="193346" y="19200"/>
                  </a:lnTo>
                  <a:lnTo>
                    <a:pt x="248986" y="5005"/>
                  </a:lnTo>
                  <a:lnTo>
                    <a:pt x="3050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73865" y="5385001"/>
              <a:ext cx="168457" cy="37176"/>
            </a:xfrm>
            <a:custGeom>
              <a:avLst/>
              <a:gdLst/>
              <a:ahLst/>
              <a:cxnLst/>
              <a:rect l="0" t="0" r="0" b="0"/>
              <a:pathLst>
                <a:path w="168457" h="37176">
                  <a:moveTo>
                    <a:pt x="168456" y="5589"/>
                  </a:moveTo>
                  <a:lnTo>
                    <a:pt x="151688" y="0"/>
                  </a:lnTo>
                  <a:lnTo>
                    <a:pt x="118904" y="2113"/>
                  </a:lnTo>
                  <a:lnTo>
                    <a:pt x="60458" y="16584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141343" y="5391010"/>
              <a:ext cx="206305" cy="231208"/>
            </a:xfrm>
            <a:custGeom>
              <a:avLst/>
              <a:gdLst/>
              <a:ahLst/>
              <a:cxnLst/>
              <a:rect l="0" t="0" r="0" b="0"/>
              <a:pathLst>
                <a:path w="206305" h="231208">
                  <a:moveTo>
                    <a:pt x="101019" y="115394"/>
                  </a:moveTo>
                  <a:lnTo>
                    <a:pt x="106608" y="98626"/>
                  </a:lnTo>
                  <a:lnTo>
                    <a:pt x="104495" y="65842"/>
                  </a:lnTo>
                  <a:lnTo>
                    <a:pt x="96460" y="26492"/>
                  </a:lnTo>
                  <a:lnTo>
                    <a:pt x="90961" y="16352"/>
                  </a:lnTo>
                  <a:lnTo>
                    <a:pt x="75492" y="1965"/>
                  </a:lnTo>
                  <a:lnTo>
                    <a:pt x="66453" y="0"/>
                  </a:lnTo>
                  <a:lnTo>
                    <a:pt x="47052" y="4056"/>
                  </a:lnTo>
                  <a:lnTo>
                    <a:pt x="29851" y="19897"/>
                  </a:lnTo>
                  <a:lnTo>
                    <a:pt x="10132" y="55123"/>
                  </a:lnTo>
                  <a:lnTo>
                    <a:pt x="0" y="95196"/>
                  </a:lnTo>
                  <a:lnTo>
                    <a:pt x="118" y="133586"/>
                  </a:lnTo>
                  <a:lnTo>
                    <a:pt x="10638" y="177999"/>
                  </a:lnTo>
                  <a:lnTo>
                    <a:pt x="26147" y="204393"/>
                  </a:lnTo>
                  <a:lnTo>
                    <a:pt x="34726" y="209822"/>
                  </a:lnTo>
                  <a:lnTo>
                    <a:pt x="56738" y="215853"/>
                  </a:lnTo>
                  <a:lnTo>
                    <a:pt x="66819" y="215122"/>
                  </a:lnTo>
                  <a:lnTo>
                    <a:pt x="84259" y="208071"/>
                  </a:lnTo>
                  <a:lnTo>
                    <a:pt x="96690" y="194018"/>
                  </a:lnTo>
                  <a:lnTo>
                    <a:pt x="104944" y="174904"/>
                  </a:lnTo>
                  <a:lnTo>
                    <a:pt x="110243" y="124506"/>
                  </a:lnTo>
                  <a:lnTo>
                    <a:pt x="110968" y="106576"/>
                  </a:lnTo>
                  <a:lnTo>
                    <a:pt x="113716" y="121620"/>
                  </a:lnTo>
                  <a:lnTo>
                    <a:pt x="140214" y="177941"/>
                  </a:lnTo>
                  <a:lnTo>
                    <a:pt x="171749" y="216625"/>
                  </a:lnTo>
                  <a:lnTo>
                    <a:pt x="185487" y="224726"/>
                  </a:lnTo>
                  <a:lnTo>
                    <a:pt x="206304" y="231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67736" y="5416587"/>
              <a:ext cx="137840" cy="188964"/>
            </a:xfrm>
            <a:custGeom>
              <a:avLst/>
              <a:gdLst/>
              <a:ahLst/>
              <a:cxnLst/>
              <a:rect l="0" t="0" r="0" b="0"/>
              <a:pathLst>
                <a:path w="137840" h="188964">
                  <a:moveTo>
                    <a:pt x="95725" y="5589"/>
                  </a:moveTo>
                  <a:lnTo>
                    <a:pt x="78957" y="0"/>
                  </a:lnTo>
                  <a:lnTo>
                    <a:pt x="61366" y="3495"/>
                  </a:lnTo>
                  <a:lnTo>
                    <a:pt x="43020" y="14017"/>
                  </a:lnTo>
                  <a:lnTo>
                    <a:pt x="4932" y="59341"/>
                  </a:lnTo>
                  <a:lnTo>
                    <a:pt x="0" y="82901"/>
                  </a:lnTo>
                  <a:lnTo>
                    <a:pt x="6366" y="136154"/>
                  </a:lnTo>
                  <a:lnTo>
                    <a:pt x="18575" y="160714"/>
                  </a:lnTo>
                  <a:lnTo>
                    <a:pt x="26744" y="172176"/>
                  </a:lnTo>
                  <a:lnTo>
                    <a:pt x="36870" y="179818"/>
                  </a:lnTo>
                  <a:lnTo>
                    <a:pt x="60598" y="188309"/>
                  </a:lnTo>
                  <a:lnTo>
                    <a:pt x="83622" y="188963"/>
                  </a:lnTo>
                  <a:lnTo>
                    <a:pt x="137839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634062" y="5169492"/>
              <a:ext cx="18913" cy="473783"/>
            </a:xfrm>
            <a:custGeom>
              <a:avLst/>
              <a:gdLst/>
              <a:ahLst/>
              <a:cxnLst/>
              <a:rect l="0" t="0" r="0" b="0"/>
              <a:pathLst>
                <a:path w="18913" h="473783">
                  <a:moveTo>
                    <a:pt x="8383" y="0"/>
                  </a:moveTo>
                  <a:lnTo>
                    <a:pt x="8383" y="49263"/>
                  </a:lnTo>
                  <a:lnTo>
                    <a:pt x="8383" y="100514"/>
                  </a:lnTo>
                  <a:lnTo>
                    <a:pt x="7213" y="159633"/>
                  </a:lnTo>
                  <a:lnTo>
                    <a:pt x="1148" y="221604"/>
                  </a:lnTo>
                  <a:lnTo>
                    <a:pt x="0" y="280910"/>
                  </a:lnTo>
                  <a:lnTo>
                    <a:pt x="9500" y="340408"/>
                  </a:lnTo>
                  <a:lnTo>
                    <a:pt x="17053" y="402203"/>
                  </a:lnTo>
                  <a:lnTo>
                    <a:pt x="18667" y="461121"/>
                  </a:lnTo>
                  <a:lnTo>
                    <a:pt x="18912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505575" y="5359005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4067" y="14654"/>
                  </a:lnTo>
                  <a:lnTo>
                    <a:pt x="132657" y="20962"/>
                  </a:lnTo>
                  <a:lnTo>
                    <a:pt x="71134" y="29140"/>
                  </a:lnTo>
                  <a:lnTo>
                    <a:pt x="29655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746705" y="5453761"/>
              <a:ext cx="154871" cy="195269"/>
            </a:xfrm>
            <a:custGeom>
              <a:avLst/>
              <a:gdLst/>
              <a:ahLst/>
              <a:cxnLst/>
              <a:rect l="0" t="0" r="0" b="0"/>
              <a:pathLst>
                <a:path w="154871" h="195269">
                  <a:moveTo>
                    <a:pt x="85253" y="0"/>
                  </a:moveTo>
                  <a:lnTo>
                    <a:pt x="34258" y="54115"/>
                  </a:lnTo>
                  <a:lnTo>
                    <a:pt x="4860" y="95048"/>
                  </a:lnTo>
                  <a:lnTo>
                    <a:pt x="0" y="115943"/>
                  </a:lnTo>
                  <a:lnTo>
                    <a:pt x="6412" y="157953"/>
                  </a:lnTo>
                  <a:lnTo>
                    <a:pt x="18627" y="175877"/>
                  </a:lnTo>
                  <a:lnTo>
                    <a:pt x="26798" y="183932"/>
                  </a:lnTo>
                  <a:lnTo>
                    <a:pt x="48355" y="192882"/>
                  </a:lnTo>
                  <a:lnTo>
                    <a:pt x="60654" y="195268"/>
                  </a:lnTo>
                  <a:lnTo>
                    <a:pt x="83679" y="191682"/>
                  </a:lnTo>
                  <a:lnTo>
                    <a:pt x="113253" y="176508"/>
                  </a:lnTo>
                  <a:lnTo>
                    <a:pt x="144206" y="150420"/>
                  </a:lnTo>
                  <a:lnTo>
                    <a:pt x="152399" y="130414"/>
                  </a:lnTo>
                  <a:lnTo>
                    <a:pt x="154870" y="107095"/>
                  </a:lnTo>
                  <a:lnTo>
                    <a:pt x="152069" y="85033"/>
                  </a:lnTo>
                  <a:lnTo>
                    <a:pt x="143805" y="69768"/>
                  </a:lnTo>
                  <a:lnTo>
                    <a:pt x="127367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58300" y="5471534"/>
              <a:ext cx="115815" cy="155565"/>
            </a:xfrm>
            <a:custGeom>
              <a:avLst/>
              <a:gdLst/>
              <a:ahLst/>
              <a:cxnLst/>
              <a:rect l="0" t="0" r="0" b="0"/>
              <a:pathLst>
                <a:path w="115815" h="155565">
                  <a:moveTo>
                    <a:pt x="0" y="34870"/>
                  </a:moveTo>
                  <a:lnTo>
                    <a:pt x="16789" y="89915"/>
                  </a:lnTo>
                  <a:lnTo>
                    <a:pt x="26084" y="149382"/>
                  </a:lnTo>
                  <a:lnTo>
                    <a:pt x="25578" y="154495"/>
                  </a:lnTo>
                  <a:lnTo>
                    <a:pt x="22901" y="155564"/>
                  </a:lnTo>
                  <a:lnTo>
                    <a:pt x="18777" y="153937"/>
                  </a:lnTo>
                  <a:lnTo>
                    <a:pt x="11075" y="139651"/>
                  </a:lnTo>
                  <a:lnTo>
                    <a:pt x="6092" y="118874"/>
                  </a:lnTo>
                  <a:lnTo>
                    <a:pt x="12425" y="76940"/>
                  </a:lnTo>
                  <a:lnTo>
                    <a:pt x="19560" y="57077"/>
                  </a:lnTo>
                  <a:lnTo>
                    <a:pt x="37901" y="32741"/>
                  </a:lnTo>
                  <a:lnTo>
                    <a:pt x="65042" y="11882"/>
                  </a:lnTo>
                  <a:lnTo>
                    <a:pt x="85060" y="2036"/>
                  </a:lnTo>
                  <a:lnTo>
                    <a:pt x="99416" y="0"/>
                  </a:lnTo>
                  <a:lnTo>
                    <a:pt x="115814" y="3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179149" y="5453761"/>
              <a:ext cx="121736" cy="210571"/>
            </a:xfrm>
            <a:custGeom>
              <a:avLst/>
              <a:gdLst/>
              <a:ahLst/>
              <a:cxnLst/>
              <a:rect l="0" t="0" r="0" b="0"/>
              <a:pathLst>
                <a:path w="121736" h="210571">
                  <a:moveTo>
                    <a:pt x="95006" y="0"/>
                  </a:moveTo>
                  <a:lnTo>
                    <a:pt x="77025" y="15641"/>
                  </a:lnTo>
                  <a:lnTo>
                    <a:pt x="21822" y="40777"/>
                  </a:lnTo>
                  <a:lnTo>
                    <a:pt x="5548" y="56728"/>
                  </a:lnTo>
                  <a:lnTo>
                    <a:pt x="1442" y="65895"/>
                  </a:lnTo>
                  <a:lnTo>
                    <a:pt x="0" y="85439"/>
                  </a:lnTo>
                  <a:lnTo>
                    <a:pt x="3592" y="93224"/>
                  </a:lnTo>
                  <a:lnTo>
                    <a:pt x="16943" y="104994"/>
                  </a:lnTo>
                  <a:lnTo>
                    <a:pt x="72566" y="125842"/>
                  </a:lnTo>
                  <a:lnTo>
                    <a:pt x="93221" y="134309"/>
                  </a:lnTo>
                  <a:lnTo>
                    <a:pt x="110201" y="145870"/>
                  </a:lnTo>
                  <a:lnTo>
                    <a:pt x="115664" y="154569"/>
                  </a:lnTo>
                  <a:lnTo>
                    <a:pt x="121735" y="176712"/>
                  </a:lnTo>
                  <a:lnTo>
                    <a:pt x="119844" y="185659"/>
                  </a:lnTo>
                  <a:lnTo>
                    <a:pt x="115074" y="192793"/>
                  </a:lnTo>
                  <a:lnTo>
                    <a:pt x="108385" y="198719"/>
                  </a:lnTo>
                  <a:lnTo>
                    <a:pt x="85355" y="205303"/>
                  </a:lnTo>
                  <a:lnTo>
                    <a:pt x="28499" y="209530"/>
                  </a:lnTo>
                  <a:lnTo>
                    <a:pt x="25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84393" y="5774556"/>
              <a:ext cx="1410820" cy="26647"/>
            </a:xfrm>
            <a:custGeom>
              <a:avLst/>
              <a:gdLst/>
              <a:ahLst/>
              <a:cxnLst/>
              <a:rect l="0" t="0" r="0" b="0"/>
              <a:pathLst>
                <a:path w="1410820" h="26647">
                  <a:moveTo>
                    <a:pt x="1410819" y="5589"/>
                  </a:moveTo>
                  <a:lnTo>
                    <a:pt x="1353555" y="5589"/>
                  </a:lnTo>
                  <a:lnTo>
                    <a:pt x="1304165" y="5589"/>
                  </a:lnTo>
                  <a:lnTo>
                    <a:pt x="1246252" y="0"/>
                  </a:lnTo>
                  <a:lnTo>
                    <a:pt x="1183037" y="3271"/>
                  </a:lnTo>
                  <a:lnTo>
                    <a:pt x="1124569" y="4902"/>
                  </a:lnTo>
                  <a:lnTo>
                    <a:pt x="1065131" y="5385"/>
                  </a:lnTo>
                  <a:lnTo>
                    <a:pt x="1001940" y="5549"/>
                  </a:lnTo>
                  <a:lnTo>
                    <a:pt x="949248" y="5577"/>
                  </a:lnTo>
                  <a:lnTo>
                    <a:pt x="891132" y="5585"/>
                  </a:lnTo>
                  <a:lnTo>
                    <a:pt x="834918" y="5588"/>
                  </a:lnTo>
                  <a:lnTo>
                    <a:pt x="789875" y="5589"/>
                  </a:lnTo>
                  <a:lnTo>
                    <a:pt x="742560" y="5589"/>
                  </a:lnTo>
                  <a:lnTo>
                    <a:pt x="686651" y="5589"/>
                  </a:lnTo>
                  <a:lnTo>
                    <a:pt x="623683" y="5589"/>
                  </a:lnTo>
                  <a:lnTo>
                    <a:pt x="569930" y="5589"/>
                  </a:lnTo>
                  <a:lnTo>
                    <a:pt x="507506" y="5589"/>
                  </a:lnTo>
                  <a:lnTo>
                    <a:pt x="450240" y="5589"/>
                  </a:lnTo>
                  <a:lnTo>
                    <a:pt x="388818" y="6759"/>
                  </a:lnTo>
                  <a:lnTo>
                    <a:pt x="326165" y="12824"/>
                  </a:lnTo>
                  <a:lnTo>
                    <a:pt x="264318" y="15141"/>
                  </a:lnTo>
                  <a:lnTo>
                    <a:pt x="208428" y="15828"/>
                  </a:lnTo>
                  <a:lnTo>
                    <a:pt x="154823" y="16032"/>
                  </a:lnTo>
                  <a:lnTo>
                    <a:pt x="101896" y="17262"/>
                  </a:lnTo>
                  <a:lnTo>
                    <a:pt x="51508" y="2334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58424" y="552746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60203" y="5384980"/>
              <a:ext cx="316663" cy="321466"/>
            </a:xfrm>
            <a:custGeom>
              <a:avLst/>
              <a:gdLst/>
              <a:ahLst/>
              <a:cxnLst/>
              <a:rect l="0" t="0" r="0" b="0"/>
              <a:pathLst>
                <a:path w="316663" h="321466">
                  <a:moveTo>
                    <a:pt x="66719" y="310937"/>
                  </a:moveTo>
                  <a:lnTo>
                    <a:pt x="48761" y="247509"/>
                  </a:lnTo>
                  <a:lnTo>
                    <a:pt x="38172" y="202482"/>
                  </a:lnTo>
                  <a:lnTo>
                    <a:pt x="30144" y="148874"/>
                  </a:lnTo>
                  <a:lnTo>
                    <a:pt x="13882" y="87561"/>
                  </a:lnTo>
                  <a:lnTo>
                    <a:pt x="0" y="38826"/>
                  </a:lnTo>
                  <a:lnTo>
                    <a:pt x="13" y="28924"/>
                  </a:lnTo>
                  <a:lnTo>
                    <a:pt x="6266" y="11682"/>
                  </a:lnTo>
                  <a:lnTo>
                    <a:pt x="13549" y="6149"/>
                  </a:lnTo>
                  <a:lnTo>
                    <a:pt x="34119" y="0"/>
                  </a:lnTo>
                  <a:lnTo>
                    <a:pt x="79387" y="4459"/>
                  </a:lnTo>
                  <a:lnTo>
                    <a:pt x="139108" y="16605"/>
                  </a:lnTo>
                  <a:lnTo>
                    <a:pt x="179025" y="29925"/>
                  </a:lnTo>
                  <a:lnTo>
                    <a:pt x="237062" y="69067"/>
                  </a:lnTo>
                  <a:lnTo>
                    <a:pt x="264200" y="93043"/>
                  </a:lnTo>
                  <a:lnTo>
                    <a:pt x="294331" y="138174"/>
                  </a:lnTo>
                  <a:lnTo>
                    <a:pt x="310154" y="172790"/>
                  </a:lnTo>
                  <a:lnTo>
                    <a:pt x="316662" y="216452"/>
                  </a:lnTo>
                  <a:lnTo>
                    <a:pt x="311946" y="240088"/>
                  </a:lnTo>
                  <a:lnTo>
                    <a:pt x="289391" y="289086"/>
                  </a:lnTo>
                  <a:lnTo>
                    <a:pt x="273309" y="305514"/>
                  </a:lnTo>
                  <a:lnTo>
                    <a:pt x="251344" y="314376"/>
                  </a:lnTo>
                  <a:lnTo>
                    <a:pt x="193525" y="320065"/>
                  </a:lnTo>
                  <a:lnTo>
                    <a:pt x="136524" y="321189"/>
                  </a:lnTo>
                  <a:lnTo>
                    <a:pt x="98304" y="321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274362" y="5590632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6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274362" y="545376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390176" y="5559046"/>
              <a:ext cx="105286" cy="146685"/>
            </a:xfrm>
            <a:custGeom>
              <a:avLst/>
              <a:gdLst/>
              <a:ahLst/>
              <a:cxnLst/>
              <a:rect l="0" t="0" r="0" b="0"/>
              <a:pathLst>
                <a:path w="105286" h="146685">
                  <a:moveTo>
                    <a:pt x="0" y="0"/>
                  </a:moveTo>
                  <a:lnTo>
                    <a:pt x="14654" y="53028"/>
                  </a:lnTo>
                  <a:lnTo>
                    <a:pt x="31666" y="113669"/>
                  </a:lnTo>
                  <a:lnTo>
                    <a:pt x="35149" y="124912"/>
                  </a:lnTo>
                  <a:lnTo>
                    <a:pt x="40980" y="133578"/>
                  </a:lnTo>
                  <a:lnTo>
                    <a:pt x="56818" y="146326"/>
                  </a:lnTo>
                  <a:lnTo>
                    <a:pt x="63615" y="146684"/>
                  </a:lnTo>
                  <a:lnTo>
                    <a:pt x="69316" y="143413"/>
                  </a:lnTo>
                  <a:lnTo>
                    <a:pt x="74286" y="137722"/>
                  </a:lnTo>
                  <a:lnTo>
                    <a:pt x="79809" y="115802"/>
                  </a:lnTo>
                  <a:lnTo>
                    <a:pt x="92051" y="54028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11274" y="5516933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58616"/>
                  </a:lnTo>
                  <a:lnTo>
                    <a:pt x="1170" y="112790"/>
                  </a:lnTo>
                  <a:lnTo>
                    <a:pt x="8334" y="168552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642860" y="5422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740258" y="5516933"/>
              <a:ext cx="165948" cy="207491"/>
            </a:xfrm>
            <a:custGeom>
              <a:avLst/>
              <a:gdLst/>
              <a:ahLst/>
              <a:cxnLst/>
              <a:rect l="0" t="0" r="0" b="0"/>
              <a:pathLst>
                <a:path w="165948" h="207491">
                  <a:moveTo>
                    <a:pt x="92115" y="0"/>
                  </a:moveTo>
                  <a:lnTo>
                    <a:pt x="48152" y="20243"/>
                  </a:lnTo>
                  <a:lnTo>
                    <a:pt x="1322" y="59898"/>
                  </a:lnTo>
                  <a:lnTo>
                    <a:pt x="0" y="66838"/>
                  </a:lnTo>
                  <a:lnTo>
                    <a:pt x="2629" y="73804"/>
                  </a:lnTo>
                  <a:lnTo>
                    <a:pt x="7891" y="80788"/>
                  </a:lnTo>
                  <a:lnTo>
                    <a:pt x="23097" y="91668"/>
                  </a:lnTo>
                  <a:lnTo>
                    <a:pt x="78910" y="119132"/>
                  </a:lnTo>
                  <a:lnTo>
                    <a:pt x="133876" y="139892"/>
                  </a:lnTo>
                  <a:lnTo>
                    <a:pt x="160120" y="156353"/>
                  </a:lnTo>
                  <a:lnTo>
                    <a:pt x="164358" y="163896"/>
                  </a:lnTo>
                  <a:lnTo>
                    <a:pt x="165947" y="181637"/>
                  </a:lnTo>
                  <a:lnTo>
                    <a:pt x="162393" y="188941"/>
                  </a:lnTo>
                  <a:lnTo>
                    <a:pt x="149086" y="200177"/>
                  </a:lnTo>
                  <a:lnTo>
                    <a:pt x="116274" y="207490"/>
                  </a:lnTo>
                  <a:lnTo>
                    <a:pt x="60937" y="201831"/>
                  </a:lnTo>
                  <a:lnTo>
                    <a:pt x="2894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954765" y="5559046"/>
              <a:ext cx="164730" cy="174522"/>
            </a:xfrm>
            <a:custGeom>
              <a:avLst/>
              <a:gdLst/>
              <a:ahLst/>
              <a:cxnLst/>
              <a:rect l="0" t="0" r="0" b="0"/>
              <a:pathLst>
                <a:path w="164730" h="174522">
                  <a:moveTo>
                    <a:pt x="77649" y="0"/>
                  </a:moveTo>
                  <a:lnTo>
                    <a:pt x="46367" y="9576"/>
                  </a:lnTo>
                  <a:lnTo>
                    <a:pt x="30211" y="20244"/>
                  </a:lnTo>
                  <a:lnTo>
                    <a:pt x="18351" y="35903"/>
                  </a:lnTo>
                  <a:lnTo>
                    <a:pt x="1205" y="74553"/>
                  </a:lnTo>
                  <a:lnTo>
                    <a:pt x="0" y="98256"/>
                  </a:lnTo>
                  <a:lnTo>
                    <a:pt x="4534" y="122048"/>
                  </a:lnTo>
                  <a:lnTo>
                    <a:pt x="14348" y="140422"/>
                  </a:lnTo>
                  <a:lnTo>
                    <a:pt x="38616" y="163919"/>
                  </a:lnTo>
                  <a:lnTo>
                    <a:pt x="61081" y="172289"/>
                  </a:lnTo>
                  <a:lnTo>
                    <a:pt x="73623" y="174521"/>
                  </a:lnTo>
                  <a:lnTo>
                    <a:pt x="100036" y="170762"/>
                  </a:lnTo>
                  <a:lnTo>
                    <a:pt x="134975" y="155492"/>
                  </a:lnTo>
                  <a:lnTo>
                    <a:pt x="151090" y="141637"/>
                  </a:lnTo>
                  <a:lnTo>
                    <a:pt x="162152" y="123781"/>
                  </a:lnTo>
                  <a:lnTo>
                    <a:pt x="164729" y="101027"/>
                  </a:lnTo>
                  <a:lnTo>
                    <a:pt x="160805" y="77656"/>
                  </a:lnTo>
                  <a:lnTo>
                    <a:pt x="145442" y="51346"/>
                  </a:lnTo>
                  <a:lnTo>
                    <a:pt x="126072" y="29902"/>
                  </a:lnTo>
                  <a:lnTo>
                    <a:pt x="9870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00870" y="5541076"/>
              <a:ext cx="147400" cy="168410"/>
            </a:xfrm>
            <a:custGeom>
              <a:avLst/>
              <a:gdLst/>
              <a:ahLst/>
              <a:cxnLst/>
              <a:rect l="0" t="0" r="0" b="0"/>
              <a:pathLst>
                <a:path w="147400" h="168410">
                  <a:moveTo>
                    <a:pt x="0" y="39027"/>
                  </a:moveTo>
                  <a:lnTo>
                    <a:pt x="14654" y="94168"/>
                  </a:lnTo>
                  <a:lnTo>
                    <a:pt x="31666" y="153784"/>
                  </a:lnTo>
                  <a:lnTo>
                    <a:pt x="36301" y="168409"/>
                  </a:lnTo>
                  <a:lnTo>
                    <a:pt x="17184" y="111613"/>
                  </a:lnTo>
                  <a:lnTo>
                    <a:pt x="16606" y="91175"/>
                  </a:lnTo>
                  <a:lnTo>
                    <a:pt x="25767" y="49458"/>
                  </a:lnTo>
                  <a:lnTo>
                    <a:pt x="41040" y="23531"/>
                  </a:lnTo>
                  <a:lnTo>
                    <a:pt x="59964" y="11473"/>
                  </a:lnTo>
                  <a:lnTo>
                    <a:pt x="83973" y="3384"/>
                  </a:lnTo>
                  <a:lnTo>
                    <a:pt x="120287" y="0"/>
                  </a:lnTo>
                  <a:lnTo>
                    <a:pt x="147399" y="7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430943" y="5548518"/>
              <a:ext cx="191186" cy="231628"/>
            </a:xfrm>
            <a:custGeom>
              <a:avLst/>
              <a:gdLst/>
              <a:ahLst/>
              <a:cxnLst/>
              <a:rect l="0" t="0" r="0" b="0"/>
              <a:pathLst>
                <a:path w="191186" h="231628">
                  <a:moveTo>
                    <a:pt x="127896" y="0"/>
                  </a:moveTo>
                  <a:lnTo>
                    <a:pt x="73751" y="3119"/>
                  </a:lnTo>
                  <a:lnTo>
                    <a:pt x="24394" y="14654"/>
                  </a:lnTo>
                  <a:lnTo>
                    <a:pt x="15611" y="20298"/>
                  </a:lnTo>
                  <a:lnTo>
                    <a:pt x="2732" y="35927"/>
                  </a:lnTo>
                  <a:lnTo>
                    <a:pt x="0" y="45009"/>
                  </a:lnTo>
                  <a:lnTo>
                    <a:pt x="84" y="64457"/>
                  </a:lnTo>
                  <a:lnTo>
                    <a:pt x="4083" y="72217"/>
                  </a:lnTo>
                  <a:lnTo>
                    <a:pt x="17886" y="83959"/>
                  </a:lnTo>
                  <a:lnTo>
                    <a:pt x="50977" y="91557"/>
                  </a:lnTo>
                  <a:lnTo>
                    <a:pt x="102910" y="95294"/>
                  </a:lnTo>
                  <a:lnTo>
                    <a:pt x="137261" y="104144"/>
                  </a:lnTo>
                  <a:lnTo>
                    <a:pt x="168496" y="122234"/>
                  </a:lnTo>
                  <a:lnTo>
                    <a:pt x="185324" y="139724"/>
                  </a:lnTo>
                  <a:lnTo>
                    <a:pt x="189578" y="150471"/>
                  </a:lnTo>
                  <a:lnTo>
                    <a:pt x="191185" y="174891"/>
                  </a:lnTo>
                  <a:lnTo>
                    <a:pt x="187636" y="185614"/>
                  </a:lnTo>
                  <a:lnTo>
                    <a:pt x="174335" y="203768"/>
                  </a:lnTo>
                  <a:lnTo>
                    <a:pt x="153605" y="216515"/>
                  </a:lnTo>
                  <a:lnTo>
                    <a:pt x="128794" y="224910"/>
                  </a:lnTo>
                  <a:lnTo>
                    <a:pt x="77857" y="230300"/>
                  </a:lnTo>
                  <a:lnTo>
                    <a:pt x="4366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979979" y="5330390"/>
            <a:ext cx="2863752" cy="902481"/>
            <a:chOff x="4979979" y="5330390"/>
            <a:chExt cx="2863752" cy="902481"/>
          </a:xfrm>
        </p:grpSpPr>
        <p:sp>
          <p:nvSpPr>
            <p:cNvPr id="137" name="Freeform 136"/>
            <p:cNvSpPr/>
            <p:nvPr/>
          </p:nvSpPr>
          <p:spPr>
            <a:xfrm>
              <a:off x="4979979" y="554851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54547" y="5330390"/>
              <a:ext cx="293972" cy="431768"/>
            </a:xfrm>
            <a:custGeom>
              <a:avLst/>
              <a:gdLst/>
              <a:ahLst/>
              <a:cxnLst/>
              <a:rect l="0" t="0" r="0" b="0"/>
              <a:pathLst>
                <a:path w="293972" h="431768">
                  <a:moveTo>
                    <a:pt x="272914" y="81257"/>
                  </a:moveTo>
                  <a:lnTo>
                    <a:pt x="267325" y="64490"/>
                  </a:lnTo>
                  <a:lnTo>
                    <a:pt x="255222" y="50019"/>
                  </a:lnTo>
                  <a:lnTo>
                    <a:pt x="208800" y="15792"/>
                  </a:lnTo>
                  <a:lnTo>
                    <a:pt x="176708" y="3109"/>
                  </a:lnTo>
                  <a:lnTo>
                    <a:pt x="139254" y="0"/>
                  </a:lnTo>
                  <a:lnTo>
                    <a:pt x="116413" y="3419"/>
                  </a:lnTo>
                  <a:lnTo>
                    <a:pt x="78234" y="23099"/>
                  </a:lnTo>
                  <a:lnTo>
                    <a:pt x="24826" y="85173"/>
                  </a:lnTo>
                  <a:lnTo>
                    <a:pt x="8594" y="125182"/>
                  </a:lnTo>
                  <a:lnTo>
                    <a:pt x="1964" y="174080"/>
                  </a:lnTo>
                  <a:lnTo>
                    <a:pt x="0" y="231203"/>
                  </a:lnTo>
                  <a:lnTo>
                    <a:pt x="7742" y="289341"/>
                  </a:lnTo>
                  <a:lnTo>
                    <a:pt x="20536" y="341552"/>
                  </a:lnTo>
                  <a:lnTo>
                    <a:pt x="39917" y="386007"/>
                  </a:lnTo>
                  <a:lnTo>
                    <a:pt x="59006" y="404265"/>
                  </a:lnTo>
                  <a:lnTo>
                    <a:pt x="103799" y="429461"/>
                  </a:lnTo>
                  <a:lnTo>
                    <a:pt x="125222" y="431767"/>
                  </a:lnTo>
                  <a:lnTo>
                    <a:pt x="146442" y="427722"/>
                  </a:lnTo>
                  <a:lnTo>
                    <a:pt x="199198" y="399569"/>
                  </a:lnTo>
                  <a:lnTo>
                    <a:pt x="214025" y="382996"/>
                  </a:lnTo>
                  <a:lnTo>
                    <a:pt x="223344" y="362763"/>
                  </a:lnTo>
                  <a:lnTo>
                    <a:pt x="227486" y="338172"/>
                  </a:lnTo>
                  <a:lnTo>
                    <a:pt x="223088" y="317884"/>
                  </a:lnTo>
                  <a:lnTo>
                    <a:pt x="201200" y="285796"/>
                  </a:lnTo>
                  <a:lnTo>
                    <a:pt x="181216" y="264044"/>
                  </a:lnTo>
                  <a:lnTo>
                    <a:pt x="137644" y="246478"/>
                  </a:lnTo>
                  <a:lnTo>
                    <a:pt x="137110" y="246387"/>
                  </a:lnTo>
                  <a:lnTo>
                    <a:pt x="178948" y="256511"/>
                  </a:lnTo>
                  <a:lnTo>
                    <a:pt x="239815" y="265340"/>
                  </a:lnTo>
                  <a:lnTo>
                    <a:pt x="293971" y="281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577009" y="5569575"/>
              <a:ext cx="194660" cy="195981"/>
            </a:xfrm>
            <a:custGeom>
              <a:avLst/>
              <a:gdLst/>
              <a:ahLst/>
              <a:cxnLst/>
              <a:rect l="0" t="0" r="0" b="0"/>
              <a:pathLst>
                <a:path w="194660" h="195981">
                  <a:moveTo>
                    <a:pt x="87322" y="0"/>
                  </a:moveTo>
                  <a:lnTo>
                    <a:pt x="70555" y="5589"/>
                  </a:lnTo>
                  <a:lnTo>
                    <a:pt x="56083" y="17692"/>
                  </a:lnTo>
                  <a:lnTo>
                    <a:pt x="16773" y="65995"/>
                  </a:lnTo>
                  <a:lnTo>
                    <a:pt x="207" y="105843"/>
                  </a:lnTo>
                  <a:lnTo>
                    <a:pt x="0" y="116186"/>
                  </a:lnTo>
                  <a:lnTo>
                    <a:pt x="6008" y="137035"/>
                  </a:lnTo>
                  <a:lnTo>
                    <a:pt x="22545" y="162916"/>
                  </a:lnTo>
                  <a:lnTo>
                    <a:pt x="47852" y="185402"/>
                  </a:lnTo>
                  <a:lnTo>
                    <a:pt x="70560" y="193535"/>
                  </a:lnTo>
                  <a:lnTo>
                    <a:pt x="95080" y="195980"/>
                  </a:lnTo>
                  <a:lnTo>
                    <a:pt x="150129" y="185006"/>
                  </a:lnTo>
                  <a:lnTo>
                    <a:pt x="176382" y="169590"/>
                  </a:lnTo>
                  <a:lnTo>
                    <a:pt x="188516" y="150632"/>
                  </a:lnTo>
                  <a:lnTo>
                    <a:pt x="193389" y="139026"/>
                  </a:lnTo>
                  <a:lnTo>
                    <a:pt x="194659" y="94745"/>
                  </a:lnTo>
                  <a:lnTo>
                    <a:pt x="187280" y="70965"/>
                  </a:lnTo>
                  <a:lnTo>
                    <a:pt x="157890" y="31045"/>
                  </a:lnTo>
                  <a:lnTo>
                    <a:pt x="138573" y="19647"/>
                  </a:lnTo>
                  <a:lnTo>
                    <a:pt x="10838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09821" y="5611689"/>
              <a:ext cx="7237" cy="168457"/>
            </a:xfrm>
            <a:custGeom>
              <a:avLst/>
              <a:gdLst/>
              <a:ahLst/>
              <a:cxnLst/>
              <a:rect l="0" t="0" r="0" b="0"/>
              <a:pathLst>
                <a:path w="7237" h="16845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346" y="141296"/>
                  </a:lnTo>
                  <a:lnTo>
                    <a:pt x="723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106528" y="546429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22342" y="5629788"/>
              <a:ext cx="168457" cy="234586"/>
            </a:xfrm>
            <a:custGeom>
              <a:avLst/>
              <a:gdLst/>
              <a:ahLst/>
              <a:cxnLst/>
              <a:rect l="0" t="0" r="0" b="0"/>
              <a:pathLst>
                <a:path w="168457" h="234586">
                  <a:moveTo>
                    <a:pt x="0" y="76657"/>
                  </a:moveTo>
                  <a:lnTo>
                    <a:pt x="8333" y="114135"/>
                  </a:lnTo>
                  <a:lnTo>
                    <a:pt x="10095" y="165559"/>
                  </a:lnTo>
                  <a:lnTo>
                    <a:pt x="10443" y="211418"/>
                  </a:lnTo>
                  <a:lnTo>
                    <a:pt x="7392" y="185122"/>
                  </a:lnTo>
                  <a:lnTo>
                    <a:pt x="4455" y="161129"/>
                  </a:lnTo>
                  <a:lnTo>
                    <a:pt x="8982" y="104478"/>
                  </a:lnTo>
                  <a:lnTo>
                    <a:pt x="15812" y="48488"/>
                  </a:lnTo>
                  <a:lnTo>
                    <a:pt x="30681" y="20088"/>
                  </a:lnTo>
                  <a:lnTo>
                    <a:pt x="46391" y="7452"/>
                  </a:lnTo>
                  <a:lnTo>
                    <a:pt x="55494" y="2444"/>
                  </a:lnTo>
                  <a:lnTo>
                    <a:pt x="74967" y="0"/>
                  </a:lnTo>
                  <a:lnTo>
                    <a:pt x="94150" y="3983"/>
                  </a:lnTo>
                  <a:lnTo>
                    <a:pt x="110474" y="13552"/>
                  </a:lnTo>
                  <a:lnTo>
                    <a:pt x="132818" y="43272"/>
                  </a:lnTo>
                  <a:lnTo>
                    <a:pt x="148668" y="81713"/>
                  </a:lnTo>
                  <a:lnTo>
                    <a:pt x="157268" y="142690"/>
                  </a:lnTo>
                  <a:lnTo>
                    <a:pt x="165899" y="194076"/>
                  </a:lnTo>
                  <a:lnTo>
                    <a:pt x="168456" y="234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13845" y="5605466"/>
              <a:ext cx="189184" cy="269436"/>
            </a:xfrm>
            <a:custGeom>
              <a:avLst/>
              <a:gdLst/>
              <a:ahLst/>
              <a:cxnLst/>
              <a:rect l="0" t="0" r="0" b="0"/>
              <a:pathLst>
                <a:path w="189184" h="269436">
                  <a:moveTo>
                    <a:pt x="29637" y="100979"/>
                  </a:moveTo>
                  <a:lnTo>
                    <a:pt x="40815" y="112158"/>
                  </a:lnTo>
                  <a:lnTo>
                    <a:pt x="58781" y="117646"/>
                  </a:lnTo>
                  <a:lnTo>
                    <a:pt x="82364" y="118915"/>
                  </a:lnTo>
                  <a:lnTo>
                    <a:pt x="143844" y="107125"/>
                  </a:lnTo>
                  <a:lnTo>
                    <a:pt x="170971" y="91622"/>
                  </a:lnTo>
                  <a:lnTo>
                    <a:pt x="183309" y="75763"/>
                  </a:lnTo>
                  <a:lnTo>
                    <a:pt x="188237" y="66621"/>
                  </a:lnTo>
                  <a:lnTo>
                    <a:pt x="189183" y="57017"/>
                  </a:lnTo>
                  <a:lnTo>
                    <a:pt x="183994" y="36987"/>
                  </a:lnTo>
                  <a:lnTo>
                    <a:pt x="170769" y="19506"/>
                  </a:lnTo>
                  <a:lnTo>
                    <a:pt x="162329" y="11569"/>
                  </a:lnTo>
                  <a:lnTo>
                    <a:pt x="140474" y="2750"/>
                  </a:lnTo>
                  <a:lnTo>
                    <a:pt x="115162" y="0"/>
                  </a:lnTo>
                  <a:lnTo>
                    <a:pt x="75775" y="6199"/>
                  </a:lnTo>
                  <a:lnTo>
                    <a:pt x="42527" y="22334"/>
                  </a:lnTo>
                  <a:lnTo>
                    <a:pt x="25228" y="35220"/>
                  </a:lnTo>
                  <a:lnTo>
                    <a:pt x="7923" y="61218"/>
                  </a:lnTo>
                  <a:lnTo>
                    <a:pt x="0" y="109849"/>
                  </a:lnTo>
                  <a:lnTo>
                    <a:pt x="969" y="150661"/>
                  </a:lnTo>
                  <a:lnTo>
                    <a:pt x="16203" y="191219"/>
                  </a:lnTo>
                  <a:lnTo>
                    <a:pt x="42423" y="224813"/>
                  </a:lnTo>
                  <a:lnTo>
                    <a:pt x="72420" y="248935"/>
                  </a:lnTo>
                  <a:lnTo>
                    <a:pt x="93106" y="259544"/>
                  </a:lnTo>
                  <a:lnTo>
                    <a:pt x="155978" y="269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54052" y="5653803"/>
              <a:ext cx="136871" cy="238056"/>
            </a:xfrm>
            <a:custGeom>
              <a:avLst/>
              <a:gdLst/>
              <a:ahLst/>
              <a:cxnLst/>
              <a:rect l="0" t="0" r="0" b="0"/>
              <a:pathLst>
                <a:path w="136871" h="238056">
                  <a:moveTo>
                    <a:pt x="0" y="10528"/>
                  </a:moveTo>
                  <a:lnTo>
                    <a:pt x="3119" y="53220"/>
                  </a:lnTo>
                  <a:lnTo>
                    <a:pt x="19128" y="106531"/>
                  </a:lnTo>
                  <a:lnTo>
                    <a:pt x="43119" y="158867"/>
                  </a:lnTo>
                  <a:lnTo>
                    <a:pt x="77341" y="218666"/>
                  </a:lnTo>
                  <a:lnTo>
                    <a:pt x="91306" y="236005"/>
                  </a:lnTo>
                  <a:lnTo>
                    <a:pt x="97135" y="238055"/>
                  </a:lnTo>
                  <a:lnTo>
                    <a:pt x="102191" y="235913"/>
                  </a:lnTo>
                  <a:lnTo>
                    <a:pt x="106732" y="230975"/>
                  </a:lnTo>
                  <a:lnTo>
                    <a:pt x="111777" y="213009"/>
                  </a:lnTo>
                  <a:lnTo>
                    <a:pt x="115016" y="163348"/>
                  </a:lnTo>
                  <a:lnTo>
                    <a:pt x="122891" y="100073"/>
                  </a:lnTo>
                  <a:lnTo>
                    <a:pt x="128780" y="3748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51008" y="5668989"/>
              <a:ext cx="171542" cy="192436"/>
            </a:xfrm>
            <a:custGeom>
              <a:avLst/>
              <a:gdLst/>
              <a:ahLst/>
              <a:cxnLst/>
              <a:rect l="0" t="0" r="0" b="0"/>
              <a:pathLst>
                <a:path w="171542" h="192436">
                  <a:moveTo>
                    <a:pt x="3085" y="69042"/>
                  </a:moveTo>
                  <a:lnTo>
                    <a:pt x="29472" y="84683"/>
                  </a:lnTo>
                  <a:lnTo>
                    <a:pt x="52637" y="92761"/>
                  </a:lnTo>
                  <a:lnTo>
                    <a:pt x="75412" y="94012"/>
                  </a:lnTo>
                  <a:lnTo>
                    <a:pt x="118628" y="85283"/>
                  </a:lnTo>
                  <a:lnTo>
                    <a:pt x="136716" y="72751"/>
                  </a:lnTo>
                  <a:lnTo>
                    <a:pt x="144814" y="64495"/>
                  </a:lnTo>
                  <a:lnTo>
                    <a:pt x="149043" y="55482"/>
                  </a:lnTo>
                  <a:lnTo>
                    <a:pt x="150624" y="36110"/>
                  </a:lnTo>
                  <a:lnTo>
                    <a:pt x="144307" y="18920"/>
                  </a:lnTo>
                  <a:lnTo>
                    <a:pt x="139347" y="11061"/>
                  </a:lnTo>
                  <a:lnTo>
                    <a:pt x="131361" y="5821"/>
                  </a:lnTo>
                  <a:lnTo>
                    <a:pt x="110009" y="0"/>
                  </a:lnTo>
                  <a:lnTo>
                    <a:pt x="77270" y="2311"/>
                  </a:lnTo>
                  <a:lnTo>
                    <a:pt x="45343" y="15995"/>
                  </a:lnTo>
                  <a:lnTo>
                    <a:pt x="19245" y="34867"/>
                  </a:lnTo>
                  <a:lnTo>
                    <a:pt x="2284" y="60866"/>
                  </a:lnTo>
                  <a:lnTo>
                    <a:pt x="0" y="86855"/>
                  </a:lnTo>
                  <a:lnTo>
                    <a:pt x="4053" y="115564"/>
                  </a:lnTo>
                  <a:lnTo>
                    <a:pt x="19489" y="150286"/>
                  </a:lnTo>
                  <a:lnTo>
                    <a:pt x="32213" y="167932"/>
                  </a:lnTo>
                  <a:lnTo>
                    <a:pt x="48785" y="180453"/>
                  </a:lnTo>
                  <a:lnTo>
                    <a:pt x="70189" y="188748"/>
                  </a:lnTo>
                  <a:lnTo>
                    <a:pt x="99200" y="192435"/>
                  </a:lnTo>
                  <a:lnTo>
                    <a:pt x="122231" y="187834"/>
                  </a:lnTo>
                  <a:lnTo>
                    <a:pt x="171541" y="163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85720" y="5649697"/>
              <a:ext cx="207869" cy="256791"/>
            </a:xfrm>
            <a:custGeom>
              <a:avLst/>
              <a:gdLst/>
              <a:ahLst/>
              <a:cxnLst/>
              <a:rect l="0" t="0" r="0" b="0"/>
              <a:pathLst>
                <a:path w="207869" h="256791">
                  <a:moveTo>
                    <a:pt x="0" y="77805"/>
                  </a:moveTo>
                  <a:lnTo>
                    <a:pt x="5589" y="136422"/>
                  </a:lnTo>
                  <a:lnTo>
                    <a:pt x="10723" y="189426"/>
                  </a:lnTo>
                  <a:lnTo>
                    <a:pt x="15684" y="212812"/>
                  </a:lnTo>
                  <a:lnTo>
                    <a:pt x="18645" y="215773"/>
                  </a:lnTo>
                  <a:lnTo>
                    <a:pt x="21788" y="213068"/>
                  </a:lnTo>
                  <a:lnTo>
                    <a:pt x="25054" y="206585"/>
                  </a:lnTo>
                  <a:lnTo>
                    <a:pt x="30296" y="155322"/>
                  </a:lnTo>
                  <a:lnTo>
                    <a:pt x="34450" y="98923"/>
                  </a:lnTo>
                  <a:lnTo>
                    <a:pt x="50680" y="37086"/>
                  </a:lnTo>
                  <a:lnTo>
                    <a:pt x="61909" y="15254"/>
                  </a:lnTo>
                  <a:lnTo>
                    <a:pt x="70518" y="8028"/>
                  </a:lnTo>
                  <a:lnTo>
                    <a:pt x="92563" y="0"/>
                  </a:lnTo>
                  <a:lnTo>
                    <a:pt x="102653" y="199"/>
                  </a:lnTo>
                  <a:lnTo>
                    <a:pt x="120103" y="6659"/>
                  </a:lnTo>
                  <a:lnTo>
                    <a:pt x="143081" y="23450"/>
                  </a:lnTo>
                  <a:lnTo>
                    <a:pt x="178878" y="79890"/>
                  </a:lnTo>
                  <a:lnTo>
                    <a:pt x="201450" y="128780"/>
                  </a:lnTo>
                  <a:lnTo>
                    <a:pt x="207868" y="167128"/>
                  </a:lnTo>
                  <a:lnTo>
                    <a:pt x="201881" y="229703"/>
                  </a:lnTo>
                  <a:lnTo>
                    <a:pt x="200041" y="256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591737" y="5422176"/>
              <a:ext cx="30896" cy="515897"/>
            </a:xfrm>
            <a:custGeom>
              <a:avLst/>
              <a:gdLst/>
              <a:ahLst/>
              <a:cxnLst/>
              <a:rect l="0" t="0" r="0" b="0"/>
              <a:pathLst>
                <a:path w="30896" h="515897">
                  <a:moveTo>
                    <a:pt x="30895" y="0"/>
                  </a:moveTo>
                  <a:lnTo>
                    <a:pt x="11109" y="48931"/>
                  </a:lnTo>
                  <a:lnTo>
                    <a:pt x="2805" y="103015"/>
                  </a:lnTo>
                  <a:lnTo>
                    <a:pt x="863" y="147560"/>
                  </a:lnTo>
                  <a:lnTo>
                    <a:pt x="0" y="194654"/>
                  </a:lnTo>
                  <a:lnTo>
                    <a:pt x="5103" y="244849"/>
                  </a:lnTo>
                  <a:lnTo>
                    <a:pt x="8903" y="303995"/>
                  </a:lnTo>
                  <a:lnTo>
                    <a:pt x="9561" y="360694"/>
                  </a:lnTo>
                  <a:lnTo>
                    <a:pt x="10926" y="418438"/>
                  </a:lnTo>
                  <a:lnTo>
                    <a:pt x="18155" y="474288"/>
                  </a:lnTo>
                  <a:lnTo>
                    <a:pt x="20366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96331" y="5759088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17959" y="63427"/>
                  </a:lnTo>
                  <a:lnTo>
                    <a:pt x="29368" y="93662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675274" y="5664331"/>
              <a:ext cx="168457" cy="568540"/>
            </a:xfrm>
            <a:custGeom>
              <a:avLst/>
              <a:gdLst/>
              <a:ahLst/>
              <a:cxnLst/>
              <a:rect l="0" t="0" r="0" b="0"/>
              <a:pathLst>
                <a:path w="168457" h="568540">
                  <a:moveTo>
                    <a:pt x="168456" y="0"/>
                  </a:moveTo>
                  <a:lnTo>
                    <a:pt x="148213" y="58617"/>
                  </a:lnTo>
                  <a:lnTo>
                    <a:pt x="126912" y="115214"/>
                  </a:lnTo>
                  <a:lnTo>
                    <a:pt x="107700" y="170717"/>
                  </a:lnTo>
                  <a:lnTo>
                    <a:pt x="86438" y="227221"/>
                  </a:lnTo>
                  <a:lnTo>
                    <a:pt x="66972" y="287199"/>
                  </a:lnTo>
                  <a:lnTo>
                    <a:pt x="56239" y="337390"/>
                  </a:lnTo>
                  <a:lnTo>
                    <a:pt x="38617" y="398760"/>
                  </a:lnTo>
                  <a:lnTo>
                    <a:pt x="21059" y="455671"/>
                  </a:lnTo>
                  <a:lnTo>
                    <a:pt x="4680" y="516068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947984" y="200041"/>
            <a:ext cx="2440305" cy="896111"/>
            <a:chOff x="2947984" y="200041"/>
            <a:chExt cx="2440305" cy="896111"/>
          </a:xfrm>
        </p:grpSpPr>
        <p:sp>
          <p:nvSpPr>
            <p:cNvPr id="2" name="Freeform 1"/>
            <p:cNvSpPr/>
            <p:nvPr/>
          </p:nvSpPr>
          <p:spPr>
            <a:xfrm>
              <a:off x="2947984" y="263212"/>
              <a:ext cx="357965" cy="678652"/>
            </a:xfrm>
            <a:custGeom>
              <a:avLst/>
              <a:gdLst/>
              <a:ahLst/>
              <a:cxnLst/>
              <a:rect l="0" t="0" r="0" b="0"/>
              <a:pathLst>
                <a:path w="357965" h="678652">
                  <a:moveTo>
                    <a:pt x="21052" y="0"/>
                  </a:moveTo>
                  <a:lnTo>
                    <a:pt x="13816" y="27556"/>
                  </a:lnTo>
                  <a:lnTo>
                    <a:pt x="11499" y="73025"/>
                  </a:lnTo>
                  <a:lnTo>
                    <a:pt x="10813" y="133811"/>
                  </a:lnTo>
                  <a:lnTo>
                    <a:pt x="10609" y="186527"/>
                  </a:lnTo>
                  <a:lnTo>
                    <a:pt x="9379" y="248939"/>
                  </a:lnTo>
                  <a:lnTo>
                    <a:pt x="3295" y="298628"/>
                  </a:lnTo>
                  <a:lnTo>
                    <a:pt x="647" y="357339"/>
                  </a:lnTo>
                  <a:lnTo>
                    <a:pt x="124" y="413996"/>
                  </a:lnTo>
                  <a:lnTo>
                    <a:pt x="33" y="472966"/>
                  </a:lnTo>
                  <a:lnTo>
                    <a:pt x="12" y="515533"/>
                  </a:lnTo>
                  <a:lnTo>
                    <a:pt x="0" y="575840"/>
                  </a:lnTo>
                  <a:lnTo>
                    <a:pt x="5585" y="637441"/>
                  </a:lnTo>
                  <a:lnTo>
                    <a:pt x="14649" y="672402"/>
                  </a:lnTo>
                  <a:lnTo>
                    <a:pt x="20293" y="677556"/>
                  </a:lnTo>
                  <a:lnTo>
                    <a:pt x="27565" y="678651"/>
                  </a:lnTo>
                  <a:lnTo>
                    <a:pt x="82958" y="664884"/>
                  </a:lnTo>
                  <a:lnTo>
                    <a:pt x="140428" y="641166"/>
                  </a:lnTo>
                  <a:lnTo>
                    <a:pt x="202170" y="613950"/>
                  </a:lnTo>
                  <a:lnTo>
                    <a:pt x="250841" y="598632"/>
                  </a:lnTo>
                  <a:lnTo>
                    <a:pt x="310114" y="590211"/>
                  </a:lnTo>
                  <a:lnTo>
                    <a:pt x="357964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69036" y="505367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97639" y="17959"/>
                  </a:lnTo>
                  <a:lnTo>
                    <a:pt x="138172" y="35150"/>
                  </a:lnTo>
                  <a:lnTo>
                    <a:pt x="79372" y="40739"/>
                  </a:lnTo>
                  <a:lnTo>
                    <a:pt x="27724" y="4496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11150" y="200041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09881" y="14654"/>
                  </a:lnTo>
                  <a:lnTo>
                    <a:pt x="254537" y="27028"/>
                  </a:lnTo>
                  <a:lnTo>
                    <a:pt x="205530" y="31405"/>
                  </a:lnTo>
                  <a:lnTo>
                    <a:pt x="152794" y="38421"/>
                  </a:lnTo>
                  <a:lnTo>
                    <a:pt x="96745" y="42190"/>
                  </a:lnTo>
                  <a:lnTo>
                    <a:pt x="41467" y="5335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4932" y="568538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168456" y="0"/>
                  </a:moveTo>
                  <a:lnTo>
                    <a:pt x="132540" y="62281"/>
                  </a:lnTo>
                  <a:lnTo>
                    <a:pt x="105123" y="116331"/>
                  </a:lnTo>
                  <a:lnTo>
                    <a:pt x="71588" y="177657"/>
                  </a:lnTo>
                  <a:lnTo>
                    <a:pt x="39574" y="237691"/>
                  </a:lnTo>
                  <a:lnTo>
                    <a:pt x="13840" y="28837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84932" y="579067"/>
              <a:ext cx="200043" cy="294799"/>
            </a:xfrm>
            <a:custGeom>
              <a:avLst/>
              <a:gdLst/>
              <a:ahLst/>
              <a:cxnLst/>
              <a:rect l="0" t="0" r="0" b="0"/>
              <a:pathLst>
                <a:path w="200043" h="294799">
                  <a:moveTo>
                    <a:pt x="200042" y="294798"/>
                  </a:moveTo>
                  <a:lnTo>
                    <a:pt x="183230" y="275647"/>
                  </a:lnTo>
                  <a:lnTo>
                    <a:pt x="144954" y="215991"/>
                  </a:lnTo>
                  <a:lnTo>
                    <a:pt x="107142" y="155056"/>
                  </a:lnTo>
                  <a:lnTo>
                    <a:pt x="76298" y="101354"/>
                  </a:lnTo>
                  <a:lnTo>
                    <a:pt x="25950" y="38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95544" y="821222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41580" y="634578"/>
              <a:ext cx="269778" cy="270873"/>
            </a:xfrm>
            <a:custGeom>
              <a:avLst/>
              <a:gdLst/>
              <a:ahLst/>
              <a:cxnLst/>
              <a:rect l="0" t="0" r="0" b="0"/>
              <a:pathLst>
                <a:path w="269778" h="270873">
                  <a:moveTo>
                    <a:pt x="196078" y="102416"/>
                  </a:moveTo>
                  <a:lnTo>
                    <a:pt x="176950" y="40158"/>
                  </a:lnTo>
                  <a:lnTo>
                    <a:pt x="165740" y="23663"/>
                  </a:lnTo>
                  <a:lnTo>
                    <a:pt x="149839" y="11653"/>
                  </a:lnTo>
                  <a:lnTo>
                    <a:pt x="128734" y="3586"/>
                  </a:lnTo>
                  <a:lnTo>
                    <a:pt x="99856" y="0"/>
                  </a:lnTo>
                  <a:lnTo>
                    <a:pt x="73764" y="4645"/>
                  </a:lnTo>
                  <a:lnTo>
                    <a:pt x="61893" y="9160"/>
                  </a:lnTo>
                  <a:lnTo>
                    <a:pt x="45583" y="23534"/>
                  </a:lnTo>
                  <a:lnTo>
                    <a:pt x="9413" y="84948"/>
                  </a:lnTo>
                  <a:lnTo>
                    <a:pt x="0" y="127656"/>
                  </a:lnTo>
                  <a:lnTo>
                    <a:pt x="137" y="158088"/>
                  </a:lnTo>
                  <a:lnTo>
                    <a:pt x="19987" y="217242"/>
                  </a:lnTo>
                  <a:lnTo>
                    <a:pt x="36538" y="243934"/>
                  </a:lnTo>
                  <a:lnTo>
                    <a:pt x="52642" y="256170"/>
                  </a:lnTo>
                  <a:lnTo>
                    <a:pt x="61849" y="261071"/>
                  </a:lnTo>
                  <a:lnTo>
                    <a:pt x="71497" y="261998"/>
                  </a:lnTo>
                  <a:lnTo>
                    <a:pt x="91575" y="256790"/>
                  </a:lnTo>
                  <a:lnTo>
                    <a:pt x="109078" y="243556"/>
                  </a:lnTo>
                  <a:lnTo>
                    <a:pt x="123486" y="225977"/>
                  </a:lnTo>
                  <a:lnTo>
                    <a:pt x="149935" y="165343"/>
                  </a:lnTo>
                  <a:lnTo>
                    <a:pt x="157242" y="144422"/>
                  </a:lnTo>
                  <a:lnTo>
                    <a:pt x="159659" y="142118"/>
                  </a:lnTo>
                  <a:lnTo>
                    <a:pt x="161270" y="145262"/>
                  </a:lnTo>
                  <a:lnTo>
                    <a:pt x="175662" y="206495"/>
                  </a:lnTo>
                  <a:lnTo>
                    <a:pt x="183495" y="227052"/>
                  </a:lnTo>
                  <a:lnTo>
                    <a:pt x="214279" y="266676"/>
                  </a:lnTo>
                  <a:lnTo>
                    <a:pt x="223420" y="270415"/>
                  </a:lnTo>
                  <a:lnTo>
                    <a:pt x="269777" y="270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90300" y="689265"/>
              <a:ext cx="336913" cy="219039"/>
            </a:xfrm>
            <a:custGeom>
              <a:avLst/>
              <a:gdLst/>
              <a:ahLst/>
              <a:cxnLst/>
              <a:rect l="0" t="0" r="0" b="0"/>
              <a:pathLst>
                <a:path w="336913" h="219039">
                  <a:moveTo>
                    <a:pt x="0" y="37201"/>
                  </a:moveTo>
                  <a:lnTo>
                    <a:pt x="5589" y="95818"/>
                  </a:lnTo>
                  <a:lnTo>
                    <a:pt x="10723" y="156058"/>
                  </a:lnTo>
                  <a:lnTo>
                    <a:pt x="26062" y="219038"/>
                  </a:lnTo>
                  <a:lnTo>
                    <a:pt x="24061" y="213944"/>
                  </a:lnTo>
                  <a:lnTo>
                    <a:pt x="14415" y="159201"/>
                  </a:lnTo>
                  <a:lnTo>
                    <a:pt x="14416" y="100901"/>
                  </a:lnTo>
                  <a:lnTo>
                    <a:pt x="25335" y="44324"/>
                  </a:lnTo>
                  <a:lnTo>
                    <a:pt x="30928" y="33761"/>
                  </a:lnTo>
                  <a:lnTo>
                    <a:pt x="46501" y="18904"/>
                  </a:lnTo>
                  <a:lnTo>
                    <a:pt x="55567" y="16814"/>
                  </a:lnTo>
                  <a:lnTo>
                    <a:pt x="74999" y="20731"/>
                  </a:lnTo>
                  <a:lnTo>
                    <a:pt x="92215" y="33391"/>
                  </a:lnTo>
                  <a:lnTo>
                    <a:pt x="106495" y="51885"/>
                  </a:lnTo>
                  <a:lnTo>
                    <a:pt x="129087" y="109830"/>
                  </a:lnTo>
                  <a:lnTo>
                    <a:pt x="141399" y="145784"/>
                  </a:lnTo>
                  <a:lnTo>
                    <a:pt x="138732" y="132935"/>
                  </a:lnTo>
                  <a:lnTo>
                    <a:pt x="140358" y="87263"/>
                  </a:lnTo>
                  <a:lnTo>
                    <a:pt x="151597" y="38771"/>
                  </a:lnTo>
                  <a:lnTo>
                    <a:pt x="167230" y="11670"/>
                  </a:lnTo>
                  <a:lnTo>
                    <a:pt x="175828" y="6142"/>
                  </a:lnTo>
                  <a:lnTo>
                    <a:pt x="197859" y="0"/>
                  </a:lnTo>
                  <a:lnTo>
                    <a:pt x="230980" y="2132"/>
                  </a:lnTo>
                  <a:lnTo>
                    <a:pt x="249277" y="10306"/>
                  </a:lnTo>
                  <a:lnTo>
                    <a:pt x="257432" y="15762"/>
                  </a:lnTo>
                  <a:lnTo>
                    <a:pt x="280087" y="45796"/>
                  </a:lnTo>
                  <a:lnTo>
                    <a:pt x="301467" y="97867"/>
                  </a:lnTo>
                  <a:lnTo>
                    <a:pt x="320769" y="153213"/>
                  </a:lnTo>
                  <a:lnTo>
                    <a:pt x="327839" y="185829"/>
                  </a:lnTo>
                  <a:lnTo>
                    <a:pt x="336912" y="205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32497" y="653836"/>
              <a:ext cx="186632" cy="442316"/>
            </a:xfrm>
            <a:custGeom>
              <a:avLst/>
              <a:gdLst/>
              <a:ahLst/>
              <a:cxnLst/>
              <a:rect l="0" t="0" r="0" b="0"/>
              <a:pathLst>
                <a:path w="186632" h="442316">
                  <a:moveTo>
                    <a:pt x="0" y="125272"/>
                  </a:moveTo>
                  <a:lnTo>
                    <a:pt x="3120" y="167964"/>
                  </a:lnTo>
                  <a:lnTo>
                    <a:pt x="9065" y="220793"/>
                  </a:lnTo>
                  <a:lnTo>
                    <a:pt x="15684" y="276017"/>
                  </a:lnTo>
                  <a:lnTo>
                    <a:pt x="19465" y="325655"/>
                  </a:lnTo>
                  <a:lnTo>
                    <a:pt x="27978" y="377114"/>
                  </a:lnTo>
                  <a:lnTo>
                    <a:pt x="29347" y="416181"/>
                  </a:lnTo>
                  <a:lnTo>
                    <a:pt x="25203" y="442315"/>
                  </a:lnTo>
                  <a:lnTo>
                    <a:pt x="29174" y="422892"/>
                  </a:lnTo>
                  <a:lnTo>
                    <a:pt x="27990" y="364519"/>
                  </a:lnTo>
                  <a:lnTo>
                    <a:pt x="26230" y="320163"/>
                  </a:lnTo>
                  <a:lnTo>
                    <a:pt x="30528" y="256966"/>
                  </a:lnTo>
                  <a:lnTo>
                    <a:pt x="31272" y="203027"/>
                  </a:lnTo>
                  <a:lnTo>
                    <a:pt x="31493" y="150001"/>
                  </a:lnTo>
                  <a:lnTo>
                    <a:pt x="31558" y="97244"/>
                  </a:lnTo>
                  <a:lnTo>
                    <a:pt x="31577" y="44568"/>
                  </a:lnTo>
                  <a:lnTo>
                    <a:pt x="37821" y="18824"/>
                  </a:lnTo>
                  <a:lnTo>
                    <a:pt x="42762" y="8683"/>
                  </a:lnTo>
                  <a:lnTo>
                    <a:pt x="50735" y="3093"/>
                  </a:lnTo>
                  <a:lnTo>
                    <a:pt x="72072" y="0"/>
                  </a:lnTo>
                  <a:lnTo>
                    <a:pt x="94033" y="5645"/>
                  </a:lnTo>
                  <a:lnTo>
                    <a:pt x="115492" y="17122"/>
                  </a:lnTo>
                  <a:lnTo>
                    <a:pt x="154745" y="53087"/>
                  </a:lnTo>
                  <a:lnTo>
                    <a:pt x="174922" y="83607"/>
                  </a:lnTo>
                  <a:lnTo>
                    <a:pt x="183028" y="106754"/>
                  </a:lnTo>
                  <a:lnTo>
                    <a:pt x="186631" y="136539"/>
                  </a:lnTo>
                  <a:lnTo>
                    <a:pt x="181993" y="159916"/>
                  </a:lnTo>
                  <a:lnTo>
                    <a:pt x="177481" y="169425"/>
                  </a:lnTo>
                  <a:lnTo>
                    <a:pt x="163108" y="183110"/>
                  </a:lnTo>
                  <a:lnTo>
                    <a:pt x="125286" y="201428"/>
                  </a:lnTo>
                  <a:lnTo>
                    <a:pt x="88854" y="207109"/>
                  </a:lnTo>
                  <a:lnTo>
                    <a:pt x="30101" y="200852"/>
                  </a:lnTo>
                  <a:lnTo>
                    <a:pt x="10529" y="198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50498" y="389554"/>
              <a:ext cx="16541" cy="494840"/>
            </a:xfrm>
            <a:custGeom>
              <a:avLst/>
              <a:gdLst/>
              <a:ahLst/>
              <a:cxnLst/>
              <a:rect l="0" t="0" r="0" b="0"/>
              <a:pathLst>
                <a:path w="16541" h="494840">
                  <a:moveTo>
                    <a:pt x="8382" y="0"/>
                  </a:moveTo>
                  <a:lnTo>
                    <a:pt x="49" y="60384"/>
                  </a:lnTo>
                  <a:lnTo>
                    <a:pt x="0" y="100537"/>
                  </a:lnTo>
                  <a:lnTo>
                    <a:pt x="3877" y="149578"/>
                  </a:lnTo>
                  <a:lnTo>
                    <a:pt x="6380" y="199450"/>
                  </a:lnTo>
                  <a:lnTo>
                    <a:pt x="10909" y="261087"/>
                  </a:lnTo>
                  <a:lnTo>
                    <a:pt x="16540" y="310936"/>
                  </a:lnTo>
                  <a:lnTo>
                    <a:pt x="15089" y="367040"/>
                  </a:lnTo>
                  <a:lnTo>
                    <a:pt x="10369" y="420708"/>
                  </a:lnTo>
                  <a:lnTo>
                    <a:pt x="8971" y="464296"/>
                  </a:lnTo>
                  <a:lnTo>
                    <a:pt x="8382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64165" y="634911"/>
              <a:ext cx="212952" cy="232520"/>
            </a:xfrm>
            <a:custGeom>
              <a:avLst/>
              <a:gdLst/>
              <a:ahLst/>
              <a:cxnLst/>
              <a:rect l="0" t="0" r="0" b="0"/>
              <a:pathLst>
                <a:path w="212952" h="232520">
                  <a:moveTo>
                    <a:pt x="0" y="112612"/>
                  </a:moveTo>
                  <a:lnTo>
                    <a:pt x="16768" y="101433"/>
                  </a:lnTo>
                  <a:lnTo>
                    <a:pt x="49552" y="94482"/>
                  </a:lnTo>
                  <a:lnTo>
                    <a:pt x="107998" y="97154"/>
                  </a:lnTo>
                  <a:lnTo>
                    <a:pt x="167427" y="83887"/>
                  </a:lnTo>
                  <a:lnTo>
                    <a:pt x="189056" y="77228"/>
                  </a:lnTo>
                  <a:lnTo>
                    <a:pt x="197397" y="71475"/>
                  </a:lnTo>
                  <a:lnTo>
                    <a:pt x="209785" y="55724"/>
                  </a:lnTo>
                  <a:lnTo>
                    <a:pt x="212951" y="37026"/>
                  </a:lnTo>
                  <a:lnTo>
                    <a:pt x="212158" y="27126"/>
                  </a:lnTo>
                  <a:lnTo>
                    <a:pt x="206949" y="19357"/>
                  </a:lnTo>
                  <a:lnTo>
                    <a:pt x="188684" y="7604"/>
                  </a:lnTo>
                  <a:lnTo>
                    <a:pt x="146503" y="0"/>
                  </a:lnTo>
                  <a:lnTo>
                    <a:pt x="102550" y="8925"/>
                  </a:lnTo>
                  <a:lnTo>
                    <a:pt x="71070" y="26388"/>
                  </a:lnTo>
                  <a:lnTo>
                    <a:pt x="39472" y="54419"/>
                  </a:lnTo>
                  <a:lnTo>
                    <a:pt x="13820" y="92538"/>
                  </a:lnTo>
                  <a:lnTo>
                    <a:pt x="9213" y="102739"/>
                  </a:lnTo>
                  <a:lnTo>
                    <a:pt x="8319" y="145042"/>
                  </a:lnTo>
                  <a:lnTo>
                    <a:pt x="21053" y="183442"/>
                  </a:lnTo>
                  <a:lnTo>
                    <a:pt x="36263" y="199854"/>
                  </a:lnTo>
                  <a:lnTo>
                    <a:pt x="74624" y="219922"/>
                  </a:lnTo>
                  <a:lnTo>
                    <a:pt x="111149" y="231495"/>
                  </a:lnTo>
                  <a:lnTo>
                    <a:pt x="134798" y="232519"/>
                  </a:lnTo>
                  <a:lnTo>
                    <a:pt x="189514" y="228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10250" y="610652"/>
              <a:ext cx="278039" cy="271990"/>
            </a:xfrm>
            <a:custGeom>
              <a:avLst/>
              <a:gdLst/>
              <a:ahLst/>
              <a:cxnLst/>
              <a:rect l="0" t="0" r="0" b="0"/>
              <a:pathLst>
                <a:path w="278039" h="271990">
                  <a:moveTo>
                    <a:pt x="217169" y="0"/>
                  </a:moveTo>
                  <a:lnTo>
                    <a:pt x="163025" y="0"/>
                  </a:lnTo>
                  <a:lnTo>
                    <a:pt x="134613" y="2340"/>
                  </a:lnTo>
                  <a:lnTo>
                    <a:pt x="74954" y="22906"/>
                  </a:lnTo>
                  <a:lnTo>
                    <a:pt x="28680" y="55088"/>
                  </a:lnTo>
                  <a:lnTo>
                    <a:pt x="1964" y="79364"/>
                  </a:lnTo>
                  <a:lnTo>
                    <a:pt x="0" y="85664"/>
                  </a:lnTo>
                  <a:lnTo>
                    <a:pt x="2199" y="91035"/>
                  </a:lnTo>
                  <a:lnTo>
                    <a:pt x="25183" y="107302"/>
                  </a:lnTo>
                  <a:lnTo>
                    <a:pt x="88379" y="132240"/>
                  </a:lnTo>
                  <a:lnTo>
                    <a:pt x="143679" y="150298"/>
                  </a:lnTo>
                  <a:lnTo>
                    <a:pt x="204112" y="175640"/>
                  </a:lnTo>
                  <a:lnTo>
                    <a:pt x="267263" y="216100"/>
                  </a:lnTo>
                  <a:lnTo>
                    <a:pt x="275132" y="224785"/>
                  </a:lnTo>
                  <a:lnTo>
                    <a:pt x="278038" y="234085"/>
                  </a:lnTo>
                  <a:lnTo>
                    <a:pt x="275028" y="253777"/>
                  </a:lnTo>
                  <a:lnTo>
                    <a:pt x="268610" y="260432"/>
                  </a:lnTo>
                  <a:lnTo>
                    <a:pt x="249000" y="267826"/>
                  </a:lnTo>
                  <a:lnTo>
                    <a:pt x="211653" y="271989"/>
                  </a:lnTo>
                  <a:lnTo>
                    <a:pt x="158281" y="257754"/>
                  </a:lnTo>
                  <a:lnTo>
                    <a:pt x="101920" y="238852"/>
                  </a:lnTo>
                  <a:lnTo>
                    <a:pt x="5924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4880" y="1789844"/>
            <a:ext cx="4758882" cy="621183"/>
            <a:chOff x="694880" y="1789844"/>
            <a:chExt cx="4758882" cy="621183"/>
          </a:xfrm>
        </p:grpSpPr>
        <p:sp>
          <p:nvSpPr>
            <p:cNvPr id="15" name="Freeform 14"/>
            <p:cNvSpPr/>
            <p:nvPr/>
          </p:nvSpPr>
          <p:spPr>
            <a:xfrm>
              <a:off x="694880" y="1789844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4269" y="63450"/>
                  </a:lnTo>
                  <a:lnTo>
                    <a:pt x="1265" y="110957"/>
                  </a:lnTo>
                  <a:lnTo>
                    <a:pt x="375" y="160908"/>
                  </a:lnTo>
                  <a:lnTo>
                    <a:pt x="111" y="208204"/>
                  </a:lnTo>
                  <a:lnTo>
                    <a:pt x="1203" y="265631"/>
                  </a:lnTo>
                  <a:lnTo>
                    <a:pt x="6076" y="324761"/>
                  </a:lnTo>
                  <a:lnTo>
                    <a:pt x="1547" y="387847"/>
                  </a:lnTo>
                  <a:lnTo>
                    <a:pt x="459" y="42492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93921" y="1821430"/>
              <a:ext cx="329574" cy="426246"/>
            </a:xfrm>
            <a:custGeom>
              <a:avLst/>
              <a:gdLst/>
              <a:ahLst/>
              <a:cxnLst/>
              <a:rect l="0" t="0" r="0" b="0"/>
              <a:pathLst>
                <a:path w="329574" h="426246">
                  <a:moveTo>
                    <a:pt x="264213" y="0"/>
                  </a:moveTo>
                  <a:lnTo>
                    <a:pt x="205596" y="5589"/>
                  </a:lnTo>
                  <a:lnTo>
                    <a:pt x="144187" y="9552"/>
                  </a:lnTo>
                  <a:lnTo>
                    <a:pt x="85783" y="7216"/>
                  </a:lnTo>
                  <a:lnTo>
                    <a:pt x="29186" y="1425"/>
                  </a:lnTo>
                  <a:lnTo>
                    <a:pt x="18621" y="4459"/>
                  </a:lnTo>
                  <a:lnTo>
                    <a:pt x="10408" y="9992"/>
                  </a:lnTo>
                  <a:lnTo>
                    <a:pt x="3763" y="17189"/>
                  </a:lnTo>
                  <a:lnTo>
                    <a:pt x="502" y="25497"/>
                  </a:lnTo>
                  <a:lnTo>
                    <a:pt x="0" y="44087"/>
                  </a:lnTo>
                  <a:lnTo>
                    <a:pt x="12322" y="106469"/>
                  </a:lnTo>
                  <a:lnTo>
                    <a:pt x="25724" y="156081"/>
                  </a:lnTo>
                  <a:lnTo>
                    <a:pt x="30351" y="161376"/>
                  </a:lnTo>
                  <a:lnTo>
                    <a:pt x="35775" y="162566"/>
                  </a:lnTo>
                  <a:lnTo>
                    <a:pt x="96560" y="143544"/>
                  </a:lnTo>
                  <a:lnTo>
                    <a:pt x="133170" y="138848"/>
                  </a:lnTo>
                  <a:lnTo>
                    <a:pt x="189895" y="148583"/>
                  </a:lnTo>
                  <a:lnTo>
                    <a:pt x="243075" y="166272"/>
                  </a:lnTo>
                  <a:lnTo>
                    <a:pt x="273548" y="185096"/>
                  </a:lnTo>
                  <a:lnTo>
                    <a:pt x="312727" y="226842"/>
                  </a:lnTo>
                  <a:lnTo>
                    <a:pt x="328631" y="259975"/>
                  </a:lnTo>
                  <a:lnTo>
                    <a:pt x="329573" y="305017"/>
                  </a:lnTo>
                  <a:lnTo>
                    <a:pt x="318241" y="355828"/>
                  </a:lnTo>
                  <a:lnTo>
                    <a:pt x="299979" y="387750"/>
                  </a:lnTo>
                  <a:lnTo>
                    <a:pt x="282449" y="404740"/>
                  </a:lnTo>
                  <a:lnTo>
                    <a:pt x="259840" y="413851"/>
                  </a:lnTo>
                  <a:lnTo>
                    <a:pt x="201853" y="426245"/>
                  </a:lnTo>
                  <a:lnTo>
                    <a:pt x="142917" y="422043"/>
                  </a:lnTo>
                  <a:lnTo>
                    <a:pt x="11681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20607" y="2032000"/>
              <a:ext cx="6067" cy="178985"/>
            </a:xfrm>
            <a:custGeom>
              <a:avLst/>
              <a:gdLst/>
              <a:ahLst/>
              <a:cxnLst/>
              <a:rect l="0" t="0" r="0" b="0"/>
              <a:pathLst>
                <a:path w="6067" h="178985">
                  <a:moveTo>
                    <a:pt x="6066" y="0"/>
                  </a:moveTo>
                  <a:lnTo>
                    <a:pt x="0" y="34791"/>
                  </a:lnTo>
                  <a:lnTo>
                    <a:pt x="4521" y="93656"/>
                  </a:lnTo>
                  <a:lnTo>
                    <a:pt x="5761" y="150691"/>
                  </a:lnTo>
                  <a:lnTo>
                    <a:pt x="6066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47730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05574" y="2015882"/>
              <a:ext cx="192278" cy="228442"/>
            </a:xfrm>
            <a:custGeom>
              <a:avLst/>
              <a:gdLst/>
              <a:ahLst/>
              <a:cxnLst/>
              <a:rect l="0" t="0" r="0" b="0"/>
              <a:pathLst>
                <a:path w="192278" h="228442">
                  <a:moveTo>
                    <a:pt x="115897" y="5589"/>
                  </a:moveTo>
                  <a:lnTo>
                    <a:pt x="99129" y="0"/>
                  </a:lnTo>
                  <a:lnTo>
                    <a:pt x="66345" y="2113"/>
                  </a:lnTo>
                  <a:lnTo>
                    <a:pt x="32585" y="15738"/>
                  </a:lnTo>
                  <a:lnTo>
                    <a:pt x="5944" y="34592"/>
                  </a:lnTo>
                  <a:lnTo>
                    <a:pt x="1651" y="42472"/>
                  </a:lnTo>
                  <a:lnTo>
                    <a:pt x="0" y="60586"/>
                  </a:lnTo>
                  <a:lnTo>
                    <a:pt x="4707" y="67990"/>
                  </a:lnTo>
                  <a:lnTo>
                    <a:pt x="22416" y="79336"/>
                  </a:lnTo>
                  <a:lnTo>
                    <a:pt x="82284" y="91556"/>
                  </a:lnTo>
                  <a:lnTo>
                    <a:pt x="136687" y="107594"/>
                  </a:lnTo>
                  <a:lnTo>
                    <a:pt x="157892" y="114485"/>
                  </a:lnTo>
                  <a:lnTo>
                    <a:pt x="172776" y="127687"/>
                  </a:lnTo>
                  <a:lnTo>
                    <a:pt x="191863" y="164758"/>
                  </a:lnTo>
                  <a:lnTo>
                    <a:pt x="192277" y="173703"/>
                  </a:lnTo>
                  <a:lnTo>
                    <a:pt x="186499" y="189881"/>
                  </a:lnTo>
                  <a:lnTo>
                    <a:pt x="173012" y="201750"/>
                  </a:lnTo>
                  <a:lnTo>
                    <a:pt x="130169" y="224491"/>
                  </a:lnTo>
                  <a:lnTo>
                    <a:pt x="107032" y="228441"/>
                  </a:lnTo>
                  <a:lnTo>
                    <a:pt x="77396" y="224088"/>
                  </a:lnTo>
                  <a:lnTo>
                    <a:pt x="52726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27944" y="2016118"/>
              <a:ext cx="214710" cy="205422"/>
            </a:xfrm>
            <a:custGeom>
              <a:avLst/>
              <a:gdLst/>
              <a:ahLst/>
              <a:cxnLst/>
              <a:rect l="0" t="0" r="0" b="0"/>
              <a:pathLst>
                <a:path w="214710" h="205422">
                  <a:moveTo>
                    <a:pt x="130481" y="100109"/>
                  </a:moveTo>
                  <a:lnTo>
                    <a:pt x="130481" y="41493"/>
                  </a:lnTo>
                  <a:lnTo>
                    <a:pt x="124242" y="21025"/>
                  </a:lnTo>
                  <a:lnTo>
                    <a:pt x="119302" y="12292"/>
                  </a:lnTo>
                  <a:lnTo>
                    <a:pt x="111330" y="6469"/>
                  </a:lnTo>
                  <a:lnTo>
                    <a:pt x="89994" y="0"/>
                  </a:lnTo>
                  <a:lnTo>
                    <a:pt x="68033" y="3364"/>
                  </a:lnTo>
                  <a:lnTo>
                    <a:pt x="47744" y="13828"/>
                  </a:lnTo>
                  <a:lnTo>
                    <a:pt x="30928" y="30177"/>
                  </a:lnTo>
                  <a:lnTo>
                    <a:pt x="5355" y="87882"/>
                  </a:lnTo>
                  <a:lnTo>
                    <a:pt x="0" y="111053"/>
                  </a:lnTo>
                  <a:lnTo>
                    <a:pt x="6094" y="160936"/>
                  </a:lnTo>
                  <a:lnTo>
                    <a:pt x="13196" y="182126"/>
                  </a:lnTo>
                  <a:lnTo>
                    <a:pt x="24152" y="199342"/>
                  </a:lnTo>
                  <a:lnTo>
                    <a:pt x="31519" y="203699"/>
                  </a:lnTo>
                  <a:lnTo>
                    <a:pt x="49063" y="205421"/>
                  </a:lnTo>
                  <a:lnTo>
                    <a:pt x="78671" y="194224"/>
                  </a:lnTo>
                  <a:lnTo>
                    <a:pt x="104081" y="170499"/>
                  </a:lnTo>
                  <a:lnTo>
                    <a:pt x="129315" y="120731"/>
                  </a:lnTo>
                  <a:lnTo>
                    <a:pt x="133213" y="110347"/>
                  </a:lnTo>
                  <a:lnTo>
                    <a:pt x="135812" y="108105"/>
                  </a:lnTo>
                  <a:lnTo>
                    <a:pt x="137544" y="111289"/>
                  </a:lnTo>
                  <a:lnTo>
                    <a:pt x="150128" y="161460"/>
                  </a:lnTo>
                  <a:lnTo>
                    <a:pt x="161050" y="183528"/>
                  </a:lnTo>
                  <a:lnTo>
                    <a:pt x="169577" y="189647"/>
                  </a:lnTo>
                  <a:lnTo>
                    <a:pt x="214709" y="194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11150" y="2031044"/>
              <a:ext cx="305327" cy="200998"/>
            </a:xfrm>
            <a:custGeom>
              <a:avLst/>
              <a:gdLst/>
              <a:ahLst/>
              <a:cxnLst/>
              <a:rect l="0" t="0" r="0" b="0"/>
              <a:pathLst>
                <a:path w="305327" h="200998">
                  <a:moveTo>
                    <a:pt x="0" y="43070"/>
                  </a:moveTo>
                  <a:lnTo>
                    <a:pt x="3119" y="97214"/>
                  </a:lnTo>
                  <a:lnTo>
                    <a:pt x="9065" y="152161"/>
                  </a:lnTo>
                  <a:lnTo>
                    <a:pt x="8383" y="157911"/>
                  </a:lnTo>
                  <a:lnTo>
                    <a:pt x="6758" y="158235"/>
                  </a:lnTo>
                  <a:lnTo>
                    <a:pt x="4506" y="154942"/>
                  </a:lnTo>
                  <a:lnTo>
                    <a:pt x="593" y="91958"/>
                  </a:lnTo>
                  <a:lnTo>
                    <a:pt x="5706" y="35959"/>
                  </a:lnTo>
                  <a:lnTo>
                    <a:pt x="17744" y="16123"/>
                  </a:lnTo>
                  <a:lnTo>
                    <a:pt x="25867" y="7557"/>
                  </a:lnTo>
                  <a:lnTo>
                    <a:pt x="34792" y="3017"/>
                  </a:lnTo>
                  <a:lnTo>
                    <a:pt x="54067" y="1092"/>
                  </a:lnTo>
                  <a:lnTo>
                    <a:pt x="71213" y="7255"/>
                  </a:lnTo>
                  <a:lnTo>
                    <a:pt x="79061" y="12174"/>
                  </a:lnTo>
                  <a:lnTo>
                    <a:pt x="90900" y="30118"/>
                  </a:lnTo>
                  <a:lnTo>
                    <a:pt x="108033" y="74177"/>
                  </a:lnTo>
                  <a:lnTo>
                    <a:pt x="111796" y="77846"/>
                  </a:lnTo>
                  <a:lnTo>
                    <a:pt x="115475" y="76782"/>
                  </a:lnTo>
                  <a:lnTo>
                    <a:pt x="155014" y="20905"/>
                  </a:lnTo>
                  <a:lnTo>
                    <a:pt x="171840" y="6702"/>
                  </a:lnTo>
                  <a:lnTo>
                    <a:pt x="181241" y="1277"/>
                  </a:lnTo>
                  <a:lnTo>
                    <a:pt x="191017" y="0"/>
                  </a:lnTo>
                  <a:lnTo>
                    <a:pt x="211238" y="4820"/>
                  </a:lnTo>
                  <a:lnTo>
                    <a:pt x="236764" y="20688"/>
                  </a:lnTo>
                  <a:lnTo>
                    <a:pt x="259145" y="51386"/>
                  </a:lnTo>
                  <a:lnTo>
                    <a:pt x="283272" y="105949"/>
                  </a:lnTo>
                  <a:lnTo>
                    <a:pt x="291382" y="140859"/>
                  </a:lnTo>
                  <a:lnTo>
                    <a:pt x="305326" y="2009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95115" y="2010943"/>
              <a:ext cx="130191" cy="212961"/>
            </a:xfrm>
            <a:custGeom>
              <a:avLst/>
              <a:gdLst/>
              <a:ahLst/>
              <a:cxnLst/>
              <a:rect l="0" t="0" r="0" b="0"/>
              <a:pathLst>
                <a:path w="130191" h="212961">
                  <a:moveTo>
                    <a:pt x="5589" y="42114"/>
                  </a:moveTo>
                  <a:lnTo>
                    <a:pt x="0" y="58881"/>
                  </a:lnTo>
                  <a:lnTo>
                    <a:pt x="376" y="76472"/>
                  </a:lnTo>
                  <a:lnTo>
                    <a:pt x="6073" y="133942"/>
                  </a:lnTo>
                  <a:lnTo>
                    <a:pt x="20153" y="189127"/>
                  </a:lnTo>
                  <a:lnTo>
                    <a:pt x="25827" y="197444"/>
                  </a:lnTo>
                  <a:lnTo>
                    <a:pt x="41490" y="209805"/>
                  </a:lnTo>
                  <a:lnTo>
                    <a:pt x="60150" y="212960"/>
                  </a:lnTo>
                  <a:lnTo>
                    <a:pt x="70039" y="212163"/>
                  </a:lnTo>
                  <a:lnTo>
                    <a:pt x="77801" y="208122"/>
                  </a:lnTo>
                  <a:lnTo>
                    <a:pt x="108324" y="166747"/>
                  </a:lnTo>
                  <a:lnTo>
                    <a:pt x="123117" y="136364"/>
                  </a:lnTo>
                  <a:lnTo>
                    <a:pt x="130190" y="86251"/>
                  </a:lnTo>
                  <a:lnTo>
                    <a:pt x="128468" y="34411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22381" y="1863544"/>
              <a:ext cx="20480" cy="368498"/>
            </a:xfrm>
            <a:custGeom>
              <a:avLst/>
              <a:gdLst/>
              <a:ahLst/>
              <a:cxnLst/>
              <a:rect l="0" t="0" r="0" b="0"/>
              <a:pathLst>
                <a:path w="20480" h="368498">
                  <a:moveTo>
                    <a:pt x="20479" y="0"/>
                  </a:moveTo>
                  <a:lnTo>
                    <a:pt x="9300" y="16767"/>
                  </a:lnTo>
                  <a:lnTo>
                    <a:pt x="2349" y="49551"/>
                  </a:lnTo>
                  <a:lnTo>
                    <a:pt x="0" y="104891"/>
                  </a:lnTo>
                  <a:lnTo>
                    <a:pt x="763" y="159760"/>
                  </a:lnTo>
                  <a:lnTo>
                    <a:pt x="6708" y="213582"/>
                  </a:lnTo>
                  <a:lnTo>
                    <a:pt x="8989" y="265404"/>
                  </a:lnTo>
                  <a:lnTo>
                    <a:pt x="9760" y="325430"/>
                  </a:lnTo>
                  <a:lnTo>
                    <a:pt x="11035" y="349356"/>
                  </a:lnTo>
                  <a:lnTo>
                    <a:pt x="13014" y="355736"/>
                  </a:lnTo>
                  <a:lnTo>
                    <a:pt x="2047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90259" y="1863544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9263"/>
                  </a:lnTo>
                  <a:lnTo>
                    <a:pt x="0" y="98174"/>
                  </a:lnTo>
                  <a:lnTo>
                    <a:pt x="1170" y="145162"/>
                  </a:lnTo>
                  <a:lnTo>
                    <a:pt x="7235" y="202498"/>
                  </a:lnTo>
                  <a:lnTo>
                    <a:pt x="10722" y="261600"/>
                  </a:lnTo>
                  <a:lnTo>
                    <a:pt x="18669" y="324678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11316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37616" y="2032000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8" y="9065"/>
                  </a:lnTo>
                  <a:lnTo>
                    <a:pt x="66194" y="18644"/>
                  </a:lnTo>
                  <a:lnTo>
                    <a:pt x="19791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79772" y="212675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69243" y="201094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07747" y="2050560"/>
              <a:ext cx="118065" cy="351854"/>
            </a:xfrm>
            <a:custGeom>
              <a:avLst/>
              <a:gdLst/>
              <a:ahLst/>
              <a:cxnLst/>
              <a:rect l="0" t="0" r="0" b="0"/>
              <a:pathLst>
                <a:path w="118065" h="351854">
                  <a:moveTo>
                    <a:pt x="8895" y="128839"/>
                  </a:moveTo>
                  <a:lnTo>
                    <a:pt x="8895" y="177769"/>
                  </a:lnTo>
                  <a:lnTo>
                    <a:pt x="8895" y="236900"/>
                  </a:lnTo>
                  <a:lnTo>
                    <a:pt x="17301" y="292470"/>
                  </a:lnTo>
                  <a:lnTo>
                    <a:pt x="33644" y="349302"/>
                  </a:lnTo>
                  <a:lnTo>
                    <a:pt x="35923" y="351853"/>
                  </a:lnTo>
                  <a:lnTo>
                    <a:pt x="37443" y="348875"/>
                  </a:lnTo>
                  <a:lnTo>
                    <a:pt x="37960" y="331917"/>
                  </a:lnTo>
                  <a:lnTo>
                    <a:pt x="31881" y="270252"/>
                  </a:lnTo>
                  <a:lnTo>
                    <a:pt x="27404" y="214412"/>
                  </a:lnTo>
                  <a:lnTo>
                    <a:pt x="18669" y="163942"/>
                  </a:lnTo>
                  <a:lnTo>
                    <a:pt x="11791" y="116233"/>
                  </a:lnTo>
                  <a:lnTo>
                    <a:pt x="3878" y="58888"/>
                  </a:lnTo>
                  <a:lnTo>
                    <a:pt x="0" y="19075"/>
                  </a:lnTo>
                  <a:lnTo>
                    <a:pt x="4135" y="10039"/>
                  </a:lnTo>
                  <a:lnTo>
                    <a:pt x="11571" y="4016"/>
                  </a:lnTo>
                  <a:lnTo>
                    <a:pt x="21207" y="0"/>
                  </a:lnTo>
                  <a:lnTo>
                    <a:pt x="44393" y="1777"/>
                  </a:lnTo>
                  <a:lnTo>
                    <a:pt x="67956" y="10366"/>
                  </a:lnTo>
                  <a:lnTo>
                    <a:pt x="86227" y="21982"/>
                  </a:lnTo>
                  <a:lnTo>
                    <a:pt x="99027" y="38063"/>
                  </a:lnTo>
                  <a:lnTo>
                    <a:pt x="116776" y="82572"/>
                  </a:lnTo>
                  <a:lnTo>
                    <a:pt x="118064" y="105936"/>
                  </a:lnTo>
                  <a:lnTo>
                    <a:pt x="116769" y="117079"/>
                  </a:lnTo>
                  <a:lnTo>
                    <a:pt x="112396" y="125679"/>
                  </a:lnTo>
                  <a:lnTo>
                    <a:pt x="98180" y="138353"/>
                  </a:lnTo>
                  <a:lnTo>
                    <a:pt x="77043" y="144765"/>
                  </a:lnTo>
                  <a:lnTo>
                    <a:pt x="29952" y="1498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16684" y="1842487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3119" y="54144"/>
                  </a:lnTo>
                  <a:lnTo>
                    <a:pt x="8333" y="101440"/>
                  </a:lnTo>
                  <a:lnTo>
                    <a:pt x="9878" y="156788"/>
                  </a:lnTo>
                  <a:lnTo>
                    <a:pt x="13455" y="210232"/>
                  </a:lnTo>
                  <a:lnTo>
                    <a:pt x="18804" y="259993"/>
                  </a:lnTo>
                  <a:lnTo>
                    <a:pt x="20612" y="318728"/>
                  </a:lnTo>
                  <a:lnTo>
                    <a:pt x="22139" y="373051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29829" y="2057242"/>
              <a:ext cx="171692" cy="216914"/>
            </a:xfrm>
            <a:custGeom>
              <a:avLst/>
              <a:gdLst/>
              <a:ahLst/>
              <a:cxnLst/>
              <a:rect l="0" t="0" r="0" b="0"/>
              <a:pathLst>
                <a:path w="171692" h="216914">
                  <a:moveTo>
                    <a:pt x="23725" y="80043"/>
                  </a:moveTo>
                  <a:lnTo>
                    <a:pt x="72656" y="80043"/>
                  </a:lnTo>
                  <a:lnTo>
                    <a:pt x="126197" y="74453"/>
                  </a:lnTo>
                  <a:lnTo>
                    <a:pt x="154173" y="59799"/>
                  </a:lnTo>
                  <a:lnTo>
                    <a:pt x="166710" y="44139"/>
                  </a:lnTo>
                  <a:lnTo>
                    <a:pt x="171691" y="35050"/>
                  </a:lnTo>
                  <a:lnTo>
                    <a:pt x="171502" y="26651"/>
                  </a:lnTo>
                  <a:lnTo>
                    <a:pt x="167867" y="18712"/>
                  </a:lnTo>
                  <a:lnTo>
                    <a:pt x="161933" y="11079"/>
                  </a:lnTo>
                  <a:lnTo>
                    <a:pt x="142863" y="2599"/>
                  </a:lnTo>
                  <a:lnTo>
                    <a:pt x="118789" y="0"/>
                  </a:lnTo>
                  <a:lnTo>
                    <a:pt x="80098" y="6283"/>
                  </a:lnTo>
                  <a:lnTo>
                    <a:pt x="56969" y="16455"/>
                  </a:lnTo>
                  <a:lnTo>
                    <a:pt x="29806" y="40925"/>
                  </a:lnTo>
                  <a:lnTo>
                    <a:pt x="12528" y="70402"/>
                  </a:lnTo>
                  <a:lnTo>
                    <a:pt x="0" y="106952"/>
                  </a:lnTo>
                  <a:lnTo>
                    <a:pt x="58" y="147417"/>
                  </a:lnTo>
                  <a:lnTo>
                    <a:pt x="7747" y="168869"/>
                  </a:lnTo>
                  <a:lnTo>
                    <a:pt x="13073" y="177864"/>
                  </a:lnTo>
                  <a:lnTo>
                    <a:pt x="28350" y="190979"/>
                  </a:lnTo>
                  <a:lnTo>
                    <a:pt x="66753" y="208931"/>
                  </a:lnTo>
                  <a:lnTo>
                    <a:pt x="118482" y="216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48020" y="2358384"/>
              <a:ext cx="1505577" cy="52643"/>
            </a:xfrm>
            <a:custGeom>
              <a:avLst/>
              <a:gdLst/>
              <a:ahLst/>
              <a:cxnLst/>
              <a:rect l="0" t="0" r="0" b="0"/>
              <a:pathLst>
                <a:path w="1505577" h="52643">
                  <a:moveTo>
                    <a:pt x="1505576" y="21056"/>
                  </a:moveTo>
                  <a:lnTo>
                    <a:pt x="1478020" y="13820"/>
                  </a:lnTo>
                  <a:lnTo>
                    <a:pt x="1421797" y="11178"/>
                  </a:lnTo>
                  <a:lnTo>
                    <a:pt x="1359695" y="10656"/>
                  </a:lnTo>
                  <a:lnTo>
                    <a:pt x="1298339" y="10553"/>
                  </a:lnTo>
                  <a:lnTo>
                    <a:pt x="1248290" y="10535"/>
                  </a:lnTo>
                  <a:lnTo>
                    <a:pt x="1185215" y="7409"/>
                  </a:lnTo>
                  <a:lnTo>
                    <a:pt x="1127089" y="1463"/>
                  </a:lnTo>
                  <a:lnTo>
                    <a:pt x="1076537" y="433"/>
                  </a:lnTo>
                  <a:lnTo>
                    <a:pt x="1024514" y="128"/>
                  </a:lnTo>
                  <a:lnTo>
                    <a:pt x="966466" y="37"/>
                  </a:lnTo>
                  <a:lnTo>
                    <a:pt x="910402" y="10"/>
                  </a:lnTo>
                  <a:lnTo>
                    <a:pt x="851156" y="2"/>
                  </a:lnTo>
                  <a:lnTo>
                    <a:pt x="794737" y="0"/>
                  </a:lnTo>
                  <a:lnTo>
                    <a:pt x="737742" y="7235"/>
                  </a:lnTo>
                  <a:lnTo>
                    <a:pt x="688343" y="9552"/>
                  </a:lnTo>
                  <a:lnTo>
                    <a:pt x="630943" y="11408"/>
                  </a:lnTo>
                  <a:lnTo>
                    <a:pt x="576371" y="17677"/>
                  </a:lnTo>
                  <a:lnTo>
                    <a:pt x="521986" y="20055"/>
                  </a:lnTo>
                  <a:lnTo>
                    <a:pt x="463109" y="20759"/>
                  </a:lnTo>
                  <a:lnTo>
                    <a:pt x="410439" y="22138"/>
                  </a:lnTo>
                  <a:lnTo>
                    <a:pt x="360015" y="26252"/>
                  </a:lnTo>
                  <a:lnTo>
                    <a:pt x="337821" y="24535"/>
                  </a:lnTo>
                  <a:lnTo>
                    <a:pt x="288739" y="29846"/>
                  </a:lnTo>
                  <a:lnTo>
                    <a:pt x="240360" y="31069"/>
                  </a:lnTo>
                  <a:lnTo>
                    <a:pt x="182789" y="37072"/>
                  </a:lnTo>
                  <a:lnTo>
                    <a:pt x="131759" y="40619"/>
                  </a:lnTo>
                  <a:lnTo>
                    <a:pt x="77774" y="41670"/>
                  </a:lnTo>
                  <a:lnTo>
                    <a:pt x="20216" y="4926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90309" y="2084642"/>
              <a:ext cx="198206" cy="207146"/>
            </a:xfrm>
            <a:custGeom>
              <a:avLst/>
              <a:gdLst/>
              <a:ahLst/>
              <a:cxnLst/>
              <a:rect l="0" t="0" r="0" b="0"/>
              <a:pathLst>
                <a:path w="198206" h="207146">
                  <a:moveTo>
                    <a:pt x="110768" y="0"/>
                  </a:moveTo>
                  <a:lnTo>
                    <a:pt x="68077" y="14573"/>
                  </a:lnTo>
                  <a:lnTo>
                    <a:pt x="32015" y="39403"/>
                  </a:lnTo>
                  <a:lnTo>
                    <a:pt x="9575" y="65487"/>
                  </a:lnTo>
                  <a:lnTo>
                    <a:pt x="1453" y="91497"/>
                  </a:lnTo>
                  <a:lnTo>
                    <a:pt x="0" y="132785"/>
                  </a:lnTo>
                  <a:lnTo>
                    <a:pt x="5386" y="156112"/>
                  </a:lnTo>
                  <a:lnTo>
                    <a:pt x="15579" y="178178"/>
                  </a:lnTo>
                  <a:lnTo>
                    <a:pt x="34147" y="193444"/>
                  </a:lnTo>
                  <a:lnTo>
                    <a:pt x="57997" y="202958"/>
                  </a:lnTo>
                  <a:lnTo>
                    <a:pt x="97732" y="207145"/>
                  </a:lnTo>
                  <a:lnTo>
                    <a:pt x="136802" y="200326"/>
                  </a:lnTo>
                  <a:lnTo>
                    <a:pt x="164235" y="184008"/>
                  </a:lnTo>
                  <a:lnTo>
                    <a:pt x="179765" y="171079"/>
                  </a:lnTo>
                  <a:lnTo>
                    <a:pt x="196072" y="145056"/>
                  </a:lnTo>
                  <a:lnTo>
                    <a:pt x="198205" y="122182"/>
                  </a:lnTo>
                  <a:lnTo>
                    <a:pt x="194083" y="98757"/>
                  </a:lnTo>
                  <a:lnTo>
                    <a:pt x="178608" y="72415"/>
                  </a:lnTo>
                  <a:lnTo>
                    <a:pt x="139808" y="30611"/>
                  </a:lnTo>
                  <a:lnTo>
                    <a:pt x="12129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17816" y="1842487"/>
              <a:ext cx="114889" cy="410612"/>
            </a:xfrm>
            <a:custGeom>
              <a:avLst/>
              <a:gdLst/>
              <a:ahLst/>
              <a:cxnLst/>
              <a:rect l="0" t="0" r="0" b="0"/>
              <a:pathLst>
                <a:path w="114889" h="410612">
                  <a:moveTo>
                    <a:pt x="72774" y="410611"/>
                  </a:moveTo>
                  <a:lnTo>
                    <a:pt x="61596" y="399433"/>
                  </a:lnTo>
                  <a:lnTo>
                    <a:pt x="45263" y="349478"/>
                  </a:lnTo>
                  <a:lnTo>
                    <a:pt x="30772" y="286405"/>
                  </a:lnTo>
                  <a:lnTo>
                    <a:pt x="16644" y="228539"/>
                  </a:lnTo>
                  <a:lnTo>
                    <a:pt x="3758" y="172048"/>
                  </a:lnTo>
                  <a:lnTo>
                    <a:pt x="0" y="115829"/>
                  </a:lnTo>
                  <a:lnTo>
                    <a:pt x="4847" y="59664"/>
                  </a:lnTo>
                  <a:lnTo>
                    <a:pt x="16848" y="37826"/>
                  </a:lnTo>
                  <a:lnTo>
                    <a:pt x="35050" y="21491"/>
                  </a:lnTo>
                  <a:lnTo>
                    <a:pt x="70436" y="6887"/>
                  </a:lnTo>
                  <a:lnTo>
                    <a:pt x="1148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53720" y="2042528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88863" y="11179"/>
                  </a:lnTo>
                  <a:lnTo>
                    <a:pt x="167777" y="16667"/>
                  </a:lnTo>
                  <a:lnTo>
                    <a:pt x="112169" y="20190"/>
                  </a:lnTo>
                  <a:lnTo>
                    <a:pt x="50060" y="220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21133" y="1797509"/>
            <a:ext cx="2373151" cy="582622"/>
            <a:chOff x="6021133" y="1797509"/>
            <a:chExt cx="2373151" cy="582622"/>
          </a:xfrm>
        </p:grpSpPr>
        <p:sp>
          <p:nvSpPr>
            <p:cNvPr id="37" name="Freeform 36"/>
            <p:cNvSpPr/>
            <p:nvPr/>
          </p:nvSpPr>
          <p:spPr>
            <a:xfrm>
              <a:off x="6021133" y="1797509"/>
              <a:ext cx="438583" cy="516832"/>
            </a:xfrm>
            <a:custGeom>
              <a:avLst/>
              <a:gdLst/>
              <a:ahLst/>
              <a:cxnLst/>
              <a:rect l="0" t="0" r="0" b="0"/>
              <a:pathLst>
                <a:path w="438583" h="516832">
                  <a:moveTo>
                    <a:pt x="106452" y="13392"/>
                  </a:moveTo>
                  <a:lnTo>
                    <a:pt x="82406" y="22967"/>
                  </a:lnTo>
                  <a:lnTo>
                    <a:pt x="60983" y="40926"/>
                  </a:lnTo>
                  <a:lnTo>
                    <a:pt x="4683" y="104276"/>
                  </a:lnTo>
                  <a:lnTo>
                    <a:pt x="1171" y="105567"/>
                  </a:lnTo>
                  <a:lnTo>
                    <a:pt x="0" y="102918"/>
                  </a:lnTo>
                  <a:lnTo>
                    <a:pt x="389" y="97642"/>
                  </a:lnTo>
                  <a:lnTo>
                    <a:pt x="12115" y="73450"/>
                  </a:lnTo>
                  <a:lnTo>
                    <a:pt x="50645" y="27773"/>
                  </a:lnTo>
                  <a:lnTo>
                    <a:pt x="94086" y="7827"/>
                  </a:lnTo>
                  <a:lnTo>
                    <a:pt x="116164" y="0"/>
                  </a:lnTo>
                  <a:lnTo>
                    <a:pt x="153913" y="195"/>
                  </a:lnTo>
                  <a:lnTo>
                    <a:pt x="211055" y="22298"/>
                  </a:lnTo>
                  <a:lnTo>
                    <a:pt x="231321" y="32558"/>
                  </a:lnTo>
                  <a:lnTo>
                    <a:pt x="270742" y="72111"/>
                  </a:lnTo>
                  <a:lnTo>
                    <a:pt x="286672" y="99421"/>
                  </a:lnTo>
                  <a:lnTo>
                    <a:pt x="288715" y="125717"/>
                  </a:lnTo>
                  <a:lnTo>
                    <a:pt x="284554" y="154561"/>
                  </a:lnTo>
                  <a:lnTo>
                    <a:pt x="269057" y="189361"/>
                  </a:lnTo>
                  <a:lnTo>
                    <a:pt x="256321" y="207024"/>
                  </a:lnTo>
                  <a:lnTo>
                    <a:pt x="239741" y="219554"/>
                  </a:lnTo>
                  <a:lnTo>
                    <a:pt x="200501" y="237129"/>
                  </a:lnTo>
                  <a:lnTo>
                    <a:pt x="196058" y="236250"/>
                  </a:lnTo>
                  <a:lnTo>
                    <a:pt x="195434" y="232154"/>
                  </a:lnTo>
                  <a:lnTo>
                    <a:pt x="197359" y="225914"/>
                  </a:lnTo>
                  <a:lnTo>
                    <a:pt x="203321" y="221754"/>
                  </a:lnTo>
                  <a:lnTo>
                    <a:pt x="222425" y="217132"/>
                  </a:lnTo>
                  <a:lnTo>
                    <a:pt x="278882" y="222570"/>
                  </a:lnTo>
                  <a:lnTo>
                    <a:pt x="337216" y="238279"/>
                  </a:lnTo>
                  <a:lnTo>
                    <a:pt x="390608" y="275370"/>
                  </a:lnTo>
                  <a:lnTo>
                    <a:pt x="410558" y="292434"/>
                  </a:lnTo>
                  <a:lnTo>
                    <a:pt x="427224" y="315615"/>
                  </a:lnTo>
                  <a:lnTo>
                    <a:pt x="438582" y="354974"/>
                  </a:lnTo>
                  <a:lnTo>
                    <a:pt x="436358" y="396271"/>
                  </a:lnTo>
                  <a:lnTo>
                    <a:pt x="416720" y="443742"/>
                  </a:lnTo>
                  <a:lnTo>
                    <a:pt x="395955" y="475086"/>
                  </a:lnTo>
                  <a:lnTo>
                    <a:pt x="368096" y="498540"/>
                  </a:lnTo>
                  <a:lnTo>
                    <a:pt x="347911" y="508994"/>
                  </a:lnTo>
                  <a:lnTo>
                    <a:pt x="290715" y="516831"/>
                  </a:lnTo>
                  <a:lnTo>
                    <a:pt x="230024" y="515259"/>
                  </a:lnTo>
                  <a:lnTo>
                    <a:pt x="167646" y="504030"/>
                  </a:lnTo>
                  <a:lnTo>
                    <a:pt x="110264" y="482142"/>
                  </a:lnTo>
                  <a:lnTo>
                    <a:pt x="56989" y="455288"/>
                  </a:lnTo>
                  <a:lnTo>
                    <a:pt x="22224" y="4345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34293" y="2084159"/>
              <a:ext cx="351428" cy="266481"/>
            </a:xfrm>
            <a:custGeom>
              <a:avLst/>
              <a:gdLst/>
              <a:ahLst/>
              <a:cxnLst/>
              <a:rect l="0" t="0" r="0" b="0"/>
              <a:pathLst>
                <a:path w="351428" h="266481">
                  <a:moveTo>
                    <a:pt x="193499" y="137354"/>
                  </a:moveTo>
                  <a:lnTo>
                    <a:pt x="199089" y="120586"/>
                  </a:lnTo>
                  <a:lnTo>
                    <a:pt x="198713" y="102995"/>
                  </a:lnTo>
                  <a:lnTo>
                    <a:pt x="184611" y="46695"/>
                  </a:lnTo>
                  <a:lnTo>
                    <a:pt x="173561" y="28431"/>
                  </a:lnTo>
                  <a:lnTo>
                    <a:pt x="148597" y="4994"/>
                  </a:lnTo>
                  <a:lnTo>
                    <a:pt x="137828" y="1151"/>
                  </a:lnTo>
                  <a:lnTo>
                    <a:pt x="113384" y="0"/>
                  </a:lnTo>
                  <a:lnTo>
                    <a:pt x="78905" y="11518"/>
                  </a:lnTo>
                  <a:lnTo>
                    <a:pt x="29276" y="49969"/>
                  </a:lnTo>
                  <a:lnTo>
                    <a:pt x="13299" y="76367"/>
                  </a:lnTo>
                  <a:lnTo>
                    <a:pt x="1157" y="106415"/>
                  </a:lnTo>
                  <a:lnTo>
                    <a:pt x="0" y="127113"/>
                  </a:lnTo>
                  <a:lnTo>
                    <a:pt x="8788" y="180174"/>
                  </a:lnTo>
                  <a:lnTo>
                    <a:pt x="23997" y="218671"/>
                  </a:lnTo>
                  <a:lnTo>
                    <a:pt x="39785" y="235106"/>
                  </a:lnTo>
                  <a:lnTo>
                    <a:pt x="48910" y="241126"/>
                  </a:lnTo>
                  <a:lnTo>
                    <a:pt x="84108" y="249599"/>
                  </a:lnTo>
                  <a:lnTo>
                    <a:pt x="129517" y="244057"/>
                  </a:lnTo>
                  <a:lnTo>
                    <a:pt x="151025" y="238200"/>
                  </a:lnTo>
                  <a:lnTo>
                    <a:pt x="169163" y="225458"/>
                  </a:lnTo>
                  <a:lnTo>
                    <a:pt x="192527" y="195434"/>
                  </a:lnTo>
                  <a:lnTo>
                    <a:pt x="215794" y="148956"/>
                  </a:lnTo>
                  <a:lnTo>
                    <a:pt x="223249" y="106934"/>
                  </a:lnTo>
                  <a:lnTo>
                    <a:pt x="223861" y="108885"/>
                  </a:lnTo>
                  <a:lnTo>
                    <a:pt x="227263" y="158084"/>
                  </a:lnTo>
                  <a:lnTo>
                    <a:pt x="254372" y="219921"/>
                  </a:lnTo>
                  <a:lnTo>
                    <a:pt x="274577" y="247086"/>
                  </a:lnTo>
                  <a:lnTo>
                    <a:pt x="294654" y="259433"/>
                  </a:lnTo>
                  <a:lnTo>
                    <a:pt x="316836" y="266480"/>
                  </a:lnTo>
                  <a:lnTo>
                    <a:pt x="351427" y="263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90182" y="2142757"/>
              <a:ext cx="163995" cy="163277"/>
            </a:xfrm>
            <a:custGeom>
              <a:avLst/>
              <a:gdLst/>
              <a:ahLst/>
              <a:cxnLst/>
              <a:rect l="0" t="0" r="0" b="0"/>
              <a:pathLst>
                <a:path w="163995" h="163277">
                  <a:moveTo>
                    <a:pt x="6067" y="68227"/>
                  </a:moveTo>
                  <a:lnTo>
                    <a:pt x="0" y="100679"/>
                  </a:lnTo>
                  <a:lnTo>
                    <a:pt x="11445" y="163276"/>
                  </a:lnTo>
                  <a:lnTo>
                    <a:pt x="10822" y="163178"/>
                  </a:lnTo>
                  <a:lnTo>
                    <a:pt x="9237" y="159604"/>
                  </a:lnTo>
                  <a:lnTo>
                    <a:pt x="6485" y="104466"/>
                  </a:lnTo>
                  <a:lnTo>
                    <a:pt x="11738" y="44580"/>
                  </a:lnTo>
                  <a:lnTo>
                    <a:pt x="23795" y="22232"/>
                  </a:lnTo>
                  <a:lnTo>
                    <a:pt x="31923" y="12997"/>
                  </a:lnTo>
                  <a:lnTo>
                    <a:pt x="53434" y="2736"/>
                  </a:lnTo>
                  <a:lnTo>
                    <a:pt x="65720" y="0"/>
                  </a:lnTo>
                  <a:lnTo>
                    <a:pt x="76251" y="516"/>
                  </a:lnTo>
                  <a:lnTo>
                    <a:pt x="94192" y="7328"/>
                  </a:lnTo>
                  <a:lnTo>
                    <a:pt x="109964" y="24393"/>
                  </a:lnTo>
                  <a:lnTo>
                    <a:pt x="150224" y="80800"/>
                  </a:lnTo>
                  <a:lnTo>
                    <a:pt x="157874" y="101891"/>
                  </a:lnTo>
                  <a:lnTo>
                    <a:pt x="163994" y="162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09592" y="1970623"/>
              <a:ext cx="197269" cy="409508"/>
            </a:xfrm>
            <a:custGeom>
              <a:avLst/>
              <a:gdLst/>
              <a:ahLst/>
              <a:cxnLst/>
              <a:rect l="0" t="0" r="0" b="0"/>
              <a:pathLst>
                <a:path w="197269" h="409508">
                  <a:moveTo>
                    <a:pt x="123569" y="261418"/>
                  </a:moveTo>
                  <a:lnTo>
                    <a:pt x="123569" y="239061"/>
                  </a:lnTo>
                  <a:lnTo>
                    <a:pt x="120059" y="230136"/>
                  </a:lnTo>
                  <a:lnTo>
                    <a:pt x="106801" y="213980"/>
                  </a:lnTo>
                  <a:lnTo>
                    <a:pt x="74017" y="197319"/>
                  </a:lnTo>
                  <a:lnTo>
                    <a:pt x="63627" y="196459"/>
                  </a:lnTo>
                  <a:lnTo>
                    <a:pt x="45846" y="201742"/>
                  </a:lnTo>
                  <a:lnTo>
                    <a:pt x="22680" y="217870"/>
                  </a:lnTo>
                  <a:lnTo>
                    <a:pt x="6588" y="243056"/>
                  </a:lnTo>
                  <a:lnTo>
                    <a:pt x="0" y="283923"/>
                  </a:lnTo>
                  <a:lnTo>
                    <a:pt x="6180" y="333324"/>
                  </a:lnTo>
                  <a:lnTo>
                    <a:pt x="21785" y="376877"/>
                  </a:lnTo>
                  <a:lnTo>
                    <a:pt x="27637" y="387524"/>
                  </a:lnTo>
                  <a:lnTo>
                    <a:pt x="43498" y="402473"/>
                  </a:lnTo>
                  <a:lnTo>
                    <a:pt x="52640" y="408097"/>
                  </a:lnTo>
                  <a:lnTo>
                    <a:pt x="62245" y="409507"/>
                  </a:lnTo>
                  <a:lnTo>
                    <a:pt x="82276" y="404834"/>
                  </a:lnTo>
                  <a:lnTo>
                    <a:pt x="107694" y="389050"/>
                  </a:lnTo>
                  <a:lnTo>
                    <a:pt x="130044" y="363966"/>
                  </a:lnTo>
                  <a:lnTo>
                    <a:pt x="154158" y="305367"/>
                  </a:lnTo>
                  <a:lnTo>
                    <a:pt x="168995" y="250602"/>
                  </a:lnTo>
                  <a:lnTo>
                    <a:pt x="174073" y="195042"/>
                  </a:lnTo>
                  <a:lnTo>
                    <a:pt x="175578" y="139716"/>
                  </a:lnTo>
                  <a:lnTo>
                    <a:pt x="176024" y="86278"/>
                  </a:lnTo>
                  <a:lnTo>
                    <a:pt x="167768" y="31460"/>
                  </a:lnTo>
                  <a:lnTo>
                    <a:pt x="161541" y="4407"/>
                  </a:lnTo>
                  <a:lnTo>
                    <a:pt x="158242" y="0"/>
                  </a:lnTo>
                  <a:lnTo>
                    <a:pt x="154873" y="1742"/>
                  </a:lnTo>
                  <a:lnTo>
                    <a:pt x="151457" y="7582"/>
                  </a:lnTo>
                  <a:lnTo>
                    <a:pt x="146650" y="43748"/>
                  </a:lnTo>
                  <a:lnTo>
                    <a:pt x="152261" y="107201"/>
                  </a:lnTo>
                  <a:lnTo>
                    <a:pt x="157702" y="169127"/>
                  </a:lnTo>
                  <a:lnTo>
                    <a:pt x="164107" y="231749"/>
                  </a:lnTo>
                  <a:lnTo>
                    <a:pt x="176928" y="291869"/>
                  </a:lnTo>
                  <a:lnTo>
                    <a:pt x="194212" y="349836"/>
                  </a:lnTo>
                  <a:lnTo>
                    <a:pt x="197268" y="366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02655" y="1828277"/>
              <a:ext cx="391629" cy="532932"/>
            </a:xfrm>
            <a:custGeom>
              <a:avLst/>
              <a:gdLst/>
              <a:ahLst/>
              <a:cxnLst/>
              <a:rect l="0" t="0" r="0" b="0"/>
              <a:pathLst>
                <a:path w="391629" h="532932">
                  <a:moveTo>
                    <a:pt x="241158" y="35267"/>
                  </a:moveTo>
                  <a:lnTo>
                    <a:pt x="213602" y="28031"/>
                  </a:lnTo>
                  <a:lnTo>
                    <a:pt x="157380" y="25388"/>
                  </a:lnTo>
                  <a:lnTo>
                    <a:pt x="100867" y="19277"/>
                  </a:lnTo>
                  <a:lnTo>
                    <a:pt x="42053" y="3424"/>
                  </a:lnTo>
                  <a:lnTo>
                    <a:pt x="31212" y="0"/>
                  </a:lnTo>
                  <a:lnTo>
                    <a:pt x="22816" y="1227"/>
                  </a:lnTo>
                  <a:lnTo>
                    <a:pt x="16047" y="5555"/>
                  </a:lnTo>
                  <a:lnTo>
                    <a:pt x="10365" y="11949"/>
                  </a:lnTo>
                  <a:lnTo>
                    <a:pt x="4053" y="31532"/>
                  </a:lnTo>
                  <a:lnTo>
                    <a:pt x="0" y="87821"/>
                  </a:lnTo>
                  <a:lnTo>
                    <a:pt x="7605" y="139624"/>
                  </a:lnTo>
                  <a:lnTo>
                    <a:pt x="17253" y="193704"/>
                  </a:lnTo>
                  <a:lnTo>
                    <a:pt x="18189" y="207572"/>
                  </a:lnTo>
                  <a:lnTo>
                    <a:pt x="22322" y="214478"/>
                  </a:lnTo>
                  <a:lnTo>
                    <a:pt x="28587" y="216742"/>
                  </a:lnTo>
                  <a:lnTo>
                    <a:pt x="46076" y="213018"/>
                  </a:lnTo>
                  <a:lnTo>
                    <a:pt x="95433" y="197803"/>
                  </a:lnTo>
                  <a:lnTo>
                    <a:pt x="150241" y="194104"/>
                  </a:lnTo>
                  <a:lnTo>
                    <a:pt x="212194" y="201779"/>
                  </a:lnTo>
                  <a:lnTo>
                    <a:pt x="250514" y="213545"/>
                  </a:lnTo>
                  <a:lnTo>
                    <a:pt x="313085" y="252069"/>
                  </a:lnTo>
                  <a:lnTo>
                    <a:pt x="364148" y="299300"/>
                  </a:lnTo>
                  <a:lnTo>
                    <a:pt x="384445" y="330308"/>
                  </a:lnTo>
                  <a:lnTo>
                    <a:pt x="389325" y="340755"/>
                  </a:lnTo>
                  <a:lnTo>
                    <a:pt x="391628" y="364842"/>
                  </a:lnTo>
                  <a:lnTo>
                    <a:pt x="389164" y="418432"/>
                  </a:lnTo>
                  <a:lnTo>
                    <a:pt x="377559" y="454514"/>
                  </a:lnTo>
                  <a:lnTo>
                    <a:pt x="353713" y="481842"/>
                  </a:lnTo>
                  <a:lnTo>
                    <a:pt x="314214" y="510867"/>
                  </a:lnTo>
                  <a:lnTo>
                    <a:pt x="262131" y="532931"/>
                  </a:lnTo>
                  <a:lnTo>
                    <a:pt x="225016" y="532763"/>
                  </a:lnTo>
                  <a:lnTo>
                    <a:pt x="163317" y="521055"/>
                  </a:lnTo>
                  <a:lnTo>
                    <a:pt x="104856" y="503665"/>
                  </a:lnTo>
                  <a:lnTo>
                    <a:pt x="81143" y="499637"/>
                  </a:lnTo>
                  <a:lnTo>
                    <a:pt x="62174" y="4879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79301" y="3081831"/>
            <a:ext cx="5911670" cy="645258"/>
            <a:chOff x="779301" y="3081831"/>
            <a:chExt cx="5911670" cy="645258"/>
          </a:xfrm>
        </p:grpSpPr>
        <p:sp>
          <p:nvSpPr>
            <p:cNvPr id="43" name="Freeform 42"/>
            <p:cNvSpPr/>
            <p:nvPr/>
          </p:nvSpPr>
          <p:spPr>
            <a:xfrm>
              <a:off x="779301" y="3148020"/>
              <a:ext cx="10337" cy="326385"/>
            </a:xfrm>
            <a:custGeom>
              <a:avLst/>
              <a:gdLst/>
              <a:ahLst/>
              <a:cxnLst/>
              <a:rect l="0" t="0" r="0" b="0"/>
              <a:pathLst>
                <a:path w="10337" h="326385">
                  <a:moveTo>
                    <a:pt x="10336" y="0"/>
                  </a:moveTo>
                  <a:lnTo>
                    <a:pt x="3100" y="27556"/>
                  </a:lnTo>
                  <a:lnTo>
                    <a:pt x="458" y="86899"/>
                  </a:lnTo>
                  <a:lnTo>
                    <a:pt x="0" y="137662"/>
                  </a:lnTo>
                  <a:lnTo>
                    <a:pt x="2984" y="189748"/>
                  </a:lnTo>
                  <a:lnTo>
                    <a:pt x="8158" y="239106"/>
                  </a:lnTo>
                  <a:lnTo>
                    <a:pt x="9906" y="297705"/>
                  </a:lnTo>
                  <a:lnTo>
                    <a:pt x="1033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55749" y="3196499"/>
              <a:ext cx="301128" cy="334852"/>
            </a:xfrm>
            <a:custGeom>
              <a:avLst/>
              <a:gdLst/>
              <a:ahLst/>
              <a:cxnLst/>
              <a:rect l="0" t="0" r="0" b="0"/>
              <a:pathLst>
                <a:path w="301128" h="334852">
                  <a:moveTo>
                    <a:pt x="255028" y="4164"/>
                  </a:moveTo>
                  <a:lnTo>
                    <a:pt x="200883" y="7283"/>
                  </a:lnTo>
                  <a:lnTo>
                    <a:pt x="140347" y="13229"/>
                  </a:lnTo>
                  <a:lnTo>
                    <a:pt x="81640" y="13233"/>
                  </a:lnTo>
                  <a:lnTo>
                    <a:pt x="24138" y="0"/>
                  </a:lnTo>
                  <a:lnTo>
                    <a:pt x="15703" y="2558"/>
                  </a:lnTo>
                  <a:lnTo>
                    <a:pt x="8911" y="8942"/>
                  </a:lnTo>
                  <a:lnTo>
                    <a:pt x="3212" y="17878"/>
                  </a:lnTo>
                  <a:lnTo>
                    <a:pt x="0" y="40285"/>
                  </a:lnTo>
                  <a:lnTo>
                    <a:pt x="10441" y="98131"/>
                  </a:lnTo>
                  <a:lnTo>
                    <a:pt x="27052" y="151459"/>
                  </a:lnTo>
                  <a:lnTo>
                    <a:pt x="32854" y="156173"/>
                  </a:lnTo>
                  <a:lnTo>
                    <a:pt x="40231" y="156976"/>
                  </a:lnTo>
                  <a:lnTo>
                    <a:pt x="97654" y="140585"/>
                  </a:lnTo>
                  <a:lnTo>
                    <a:pt x="131969" y="133493"/>
                  </a:lnTo>
                  <a:lnTo>
                    <a:pt x="185486" y="131096"/>
                  </a:lnTo>
                  <a:lnTo>
                    <a:pt x="210082" y="137007"/>
                  </a:lnTo>
                  <a:lnTo>
                    <a:pt x="240541" y="153489"/>
                  </a:lnTo>
                  <a:lnTo>
                    <a:pt x="271793" y="180019"/>
                  </a:lnTo>
                  <a:lnTo>
                    <a:pt x="287811" y="206398"/>
                  </a:lnTo>
                  <a:lnTo>
                    <a:pt x="299966" y="236440"/>
                  </a:lnTo>
                  <a:lnTo>
                    <a:pt x="301127" y="257136"/>
                  </a:lnTo>
                  <a:lnTo>
                    <a:pt x="296573" y="276863"/>
                  </a:lnTo>
                  <a:lnTo>
                    <a:pt x="274586" y="308591"/>
                  </a:lnTo>
                  <a:lnTo>
                    <a:pt x="268067" y="315910"/>
                  </a:lnTo>
                  <a:lnTo>
                    <a:pt x="245225" y="324042"/>
                  </a:lnTo>
                  <a:lnTo>
                    <a:pt x="194080" y="334851"/>
                  </a:lnTo>
                  <a:lnTo>
                    <a:pt x="134293" y="331923"/>
                  </a:lnTo>
                  <a:lnTo>
                    <a:pt x="107629" y="330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74031" y="3348062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58616"/>
                  </a:lnTo>
                  <a:lnTo>
                    <a:pt x="1170" y="11885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84559" y="32427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81745" y="3327005"/>
              <a:ext cx="178248" cy="223870"/>
            </a:xfrm>
            <a:custGeom>
              <a:avLst/>
              <a:gdLst/>
              <a:ahLst/>
              <a:cxnLst/>
              <a:rect l="0" t="0" r="0" b="0"/>
              <a:pathLst>
                <a:path w="178248" h="223870">
                  <a:moveTo>
                    <a:pt x="113384" y="0"/>
                  </a:moveTo>
                  <a:lnTo>
                    <a:pt x="60679" y="19128"/>
                  </a:lnTo>
                  <a:lnTo>
                    <a:pt x="1215" y="70388"/>
                  </a:lnTo>
                  <a:lnTo>
                    <a:pt x="0" y="76171"/>
                  </a:lnTo>
                  <a:lnTo>
                    <a:pt x="2700" y="81197"/>
                  </a:lnTo>
                  <a:lnTo>
                    <a:pt x="15058" y="89900"/>
                  </a:lnTo>
                  <a:lnTo>
                    <a:pt x="42916" y="100206"/>
                  </a:lnTo>
                  <a:lnTo>
                    <a:pt x="101664" y="110205"/>
                  </a:lnTo>
                  <a:lnTo>
                    <a:pt x="143564" y="131516"/>
                  </a:lnTo>
                  <a:lnTo>
                    <a:pt x="160333" y="144629"/>
                  </a:lnTo>
                  <a:lnTo>
                    <a:pt x="177338" y="170755"/>
                  </a:lnTo>
                  <a:lnTo>
                    <a:pt x="178247" y="179347"/>
                  </a:lnTo>
                  <a:lnTo>
                    <a:pt x="173018" y="195133"/>
                  </a:lnTo>
                  <a:lnTo>
                    <a:pt x="159775" y="206828"/>
                  </a:lnTo>
                  <a:lnTo>
                    <a:pt x="117089" y="223869"/>
                  </a:lnTo>
                  <a:lnTo>
                    <a:pt x="59135" y="222272"/>
                  </a:lnTo>
                  <a:lnTo>
                    <a:pt x="39685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31854" y="3081831"/>
              <a:ext cx="194986" cy="458077"/>
            </a:xfrm>
            <a:custGeom>
              <a:avLst/>
              <a:gdLst/>
              <a:ahLst/>
              <a:cxnLst/>
              <a:rect l="0" t="0" r="0" b="0"/>
              <a:pathLst>
                <a:path w="194986" h="458077">
                  <a:moveTo>
                    <a:pt x="142343" y="339930"/>
                  </a:moveTo>
                  <a:lnTo>
                    <a:pt x="132767" y="315884"/>
                  </a:lnTo>
                  <a:lnTo>
                    <a:pt x="122099" y="301557"/>
                  </a:lnTo>
                  <a:lnTo>
                    <a:pt x="91761" y="280337"/>
                  </a:lnTo>
                  <a:lnTo>
                    <a:pt x="69559" y="275620"/>
                  </a:lnTo>
                  <a:lnTo>
                    <a:pt x="58725" y="276000"/>
                  </a:lnTo>
                  <a:lnTo>
                    <a:pt x="49163" y="279763"/>
                  </a:lnTo>
                  <a:lnTo>
                    <a:pt x="32299" y="293302"/>
                  </a:lnTo>
                  <a:lnTo>
                    <a:pt x="9652" y="320655"/>
                  </a:lnTo>
                  <a:lnTo>
                    <a:pt x="1480" y="346962"/>
                  </a:lnTo>
                  <a:lnTo>
                    <a:pt x="0" y="388417"/>
                  </a:lnTo>
                  <a:lnTo>
                    <a:pt x="5380" y="411783"/>
                  </a:lnTo>
                  <a:lnTo>
                    <a:pt x="15570" y="433866"/>
                  </a:lnTo>
                  <a:lnTo>
                    <a:pt x="31017" y="449140"/>
                  </a:lnTo>
                  <a:lnTo>
                    <a:pt x="40050" y="454851"/>
                  </a:lnTo>
                  <a:lnTo>
                    <a:pt x="62564" y="458076"/>
                  </a:lnTo>
                  <a:lnTo>
                    <a:pt x="86998" y="454441"/>
                  </a:lnTo>
                  <a:lnTo>
                    <a:pt x="109556" y="445026"/>
                  </a:lnTo>
                  <a:lnTo>
                    <a:pt x="136398" y="420983"/>
                  </a:lnTo>
                  <a:lnTo>
                    <a:pt x="165258" y="364606"/>
                  </a:lnTo>
                  <a:lnTo>
                    <a:pt x="179418" y="313186"/>
                  </a:lnTo>
                  <a:lnTo>
                    <a:pt x="189853" y="254017"/>
                  </a:lnTo>
                  <a:lnTo>
                    <a:pt x="192295" y="195541"/>
                  </a:lnTo>
                  <a:lnTo>
                    <a:pt x="183232" y="136324"/>
                  </a:lnTo>
                  <a:lnTo>
                    <a:pt x="175766" y="74584"/>
                  </a:lnTo>
                  <a:lnTo>
                    <a:pt x="162717" y="14652"/>
                  </a:lnTo>
                  <a:lnTo>
                    <a:pt x="159435" y="3755"/>
                  </a:lnTo>
                  <a:lnTo>
                    <a:pt x="156077" y="0"/>
                  </a:lnTo>
                  <a:lnTo>
                    <a:pt x="152669" y="1006"/>
                  </a:lnTo>
                  <a:lnTo>
                    <a:pt x="149227" y="5186"/>
                  </a:lnTo>
                  <a:lnTo>
                    <a:pt x="143703" y="52753"/>
                  </a:lnTo>
                  <a:lnTo>
                    <a:pt x="142611" y="111542"/>
                  </a:lnTo>
                  <a:lnTo>
                    <a:pt x="145542" y="161905"/>
                  </a:lnTo>
                  <a:lnTo>
                    <a:pt x="150700" y="213873"/>
                  </a:lnTo>
                  <a:lnTo>
                    <a:pt x="155347" y="266315"/>
                  </a:lnTo>
                  <a:lnTo>
                    <a:pt x="164133" y="315779"/>
                  </a:lnTo>
                  <a:lnTo>
                    <a:pt x="174145" y="363190"/>
                  </a:lnTo>
                  <a:lnTo>
                    <a:pt x="184521" y="404924"/>
                  </a:lnTo>
                  <a:lnTo>
                    <a:pt x="194985" y="434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42653" y="335859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53181" y="328489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37409" y="3337533"/>
              <a:ext cx="136872" cy="198310"/>
            </a:xfrm>
            <a:custGeom>
              <a:avLst/>
              <a:gdLst/>
              <a:ahLst/>
              <a:cxnLst/>
              <a:rect l="0" t="0" r="0" b="0"/>
              <a:pathLst>
                <a:path w="136872" h="198310">
                  <a:moveTo>
                    <a:pt x="0" y="0"/>
                  </a:moveTo>
                  <a:lnTo>
                    <a:pt x="14572" y="42692"/>
                  </a:lnTo>
                  <a:lnTo>
                    <a:pt x="44664" y="105336"/>
                  </a:lnTo>
                  <a:lnTo>
                    <a:pt x="69139" y="165170"/>
                  </a:lnTo>
                  <a:lnTo>
                    <a:pt x="76742" y="188052"/>
                  </a:lnTo>
                  <a:lnTo>
                    <a:pt x="82747" y="194389"/>
                  </a:lnTo>
                  <a:lnTo>
                    <a:pt x="90260" y="197443"/>
                  </a:lnTo>
                  <a:lnTo>
                    <a:pt x="98778" y="198309"/>
                  </a:lnTo>
                  <a:lnTo>
                    <a:pt x="105626" y="194208"/>
                  </a:lnTo>
                  <a:lnTo>
                    <a:pt x="116355" y="177172"/>
                  </a:lnTo>
                  <a:lnTo>
                    <a:pt x="124369" y="119702"/>
                  </a:lnTo>
                  <a:lnTo>
                    <a:pt x="129072" y="58264"/>
                  </a:lnTo>
                  <a:lnTo>
                    <a:pt x="13687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979565" y="337964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79565" y="3242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89015" y="3305948"/>
              <a:ext cx="165014" cy="242156"/>
            </a:xfrm>
            <a:custGeom>
              <a:avLst/>
              <a:gdLst/>
              <a:ahLst/>
              <a:cxnLst/>
              <a:rect l="0" t="0" r="0" b="0"/>
              <a:pathLst>
                <a:path w="165014" h="242156">
                  <a:moveTo>
                    <a:pt x="90591" y="0"/>
                  </a:moveTo>
                  <a:lnTo>
                    <a:pt x="66544" y="9575"/>
                  </a:lnTo>
                  <a:lnTo>
                    <a:pt x="30998" y="39403"/>
                  </a:lnTo>
                  <a:lnTo>
                    <a:pt x="9893" y="65488"/>
                  </a:lnTo>
                  <a:lnTo>
                    <a:pt x="2082" y="88377"/>
                  </a:lnTo>
                  <a:lnTo>
                    <a:pt x="0" y="101032"/>
                  </a:lnTo>
                  <a:lnTo>
                    <a:pt x="2121" y="108299"/>
                  </a:lnTo>
                  <a:lnTo>
                    <a:pt x="7045" y="111973"/>
                  </a:lnTo>
                  <a:lnTo>
                    <a:pt x="23044" y="112937"/>
                  </a:lnTo>
                  <a:lnTo>
                    <a:pt x="68323" y="110263"/>
                  </a:lnTo>
                  <a:lnTo>
                    <a:pt x="122017" y="124658"/>
                  </a:lnTo>
                  <a:lnTo>
                    <a:pt x="143162" y="135732"/>
                  </a:lnTo>
                  <a:lnTo>
                    <a:pt x="158020" y="151572"/>
                  </a:lnTo>
                  <a:lnTo>
                    <a:pt x="163620" y="160709"/>
                  </a:lnTo>
                  <a:lnTo>
                    <a:pt x="165013" y="169141"/>
                  </a:lnTo>
                  <a:lnTo>
                    <a:pt x="163602" y="177101"/>
                  </a:lnTo>
                  <a:lnTo>
                    <a:pt x="160322" y="184748"/>
                  </a:lnTo>
                  <a:lnTo>
                    <a:pt x="138938" y="206688"/>
                  </a:lnTo>
                  <a:lnTo>
                    <a:pt x="99101" y="226657"/>
                  </a:lnTo>
                  <a:lnTo>
                    <a:pt x="48477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63053" y="3390176"/>
              <a:ext cx="16595" cy="147400"/>
            </a:xfrm>
            <a:custGeom>
              <a:avLst/>
              <a:gdLst/>
              <a:ahLst/>
              <a:cxnLst/>
              <a:rect l="0" t="0" r="0" b="0"/>
              <a:pathLst>
                <a:path w="16595" h="147400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8728" y="120427"/>
                  </a:lnTo>
                  <a:lnTo>
                    <a:pt x="1659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58590" y="328489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84932" y="3232248"/>
              <a:ext cx="203085" cy="315856"/>
            </a:xfrm>
            <a:custGeom>
              <a:avLst/>
              <a:gdLst/>
              <a:ahLst/>
              <a:cxnLst/>
              <a:rect l="0" t="0" r="0" b="0"/>
              <a:pathLst>
                <a:path w="203085" h="3158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6789" y="156419"/>
                  </a:lnTo>
                  <a:lnTo>
                    <a:pt x="23334" y="219068"/>
                  </a:lnTo>
                  <a:lnTo>
                    <a:pt x="36565" y="275597"/>
                  </a:lnTo>
                  <a:lnTo>
                    <a:pt x="36075" y="274978"/>
                  </a:lnTo>
                  <a:lnTo>
                    <a:pt x="34579" y="271057"/>
                  </a:lnTo>
                  <a:lnTo>
                    <a:pt x="32473" y="243180"/>
                  </a:lnTo>
                  <a:lnTo>
                    <a:pt x="38219" y="224673"/>
                  </a:lnTo>
                  <a:lnTo>
                    <a:pt x="60972" y="193729"/>
                  </a:lnTo>
                  <a:lnTo>
                    <a:pt x="86696" y="177764"/>
                  </a:lnTo>
                  <a:lnTo>
                    <a:pt x="109502" y="178832"/>
                  </a:lnTo>
                  <a:lnTo>
                    <a:pt x="156680" y="198582"/>
                  </a:lnTo>
                  <a:lnTo>
                    <a:pt x="183554" y="218197"/>
                  </a:lnTo>
                  <a:lnTo>
                    <a:pt x="200746" y="244416"/>
                  </a:lnTo>
                  <a:lnTo>
                    <a:pt x="203084" y="264217"/>
                  </a:lnTo>
                  <a:lnTo>
                    <a:pt x="202070" y="274411"/>
                  </a:lnTo>
                  <a:lnTo>
                    <a:pt x="197885" y="282377"/>
                  </a:lnTo>
                  <a:lnTo>
                    <a:pt x="183875" y="294347"/>
                  </a:lnTo>
                  <a:lnTo>
                    <a:pt x="156257" y="307663"/>
                  </a:lnTo>
                  <a:lnTo>
                    <a:pt x="94638" y="314776"/>
                  </a:lnTo>
                  <a:lnTo>
                    <a:pt x="7370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37616" y="3200663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4144"/>
                  </a:lnTo>
                  <a:lnTo>
                    <a:pt x="8406" y="116965"/>
                  </a:lnTo>
                  <a:lnTo>
                    <a:pt x="17959" y="165028"/>
                  </a:lnTo>
                  <a:lnTo>
                    <a:pt x="28198" y="222033"/>
                  </a:lnTo>
                  <a:lnTo>
                    <a:pt x="37471" y="275317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25916" y="3374029"/>
              <a:ext cx="131114" cy="167279"/>
            </a:xfrm>
            <a:custGeom>
              <a:avLst/>
              <a:gdLst/>
              <a:ahLst/>
              <a:cxnLst/>
              <a:rect l="0" t="0" r="0" b="0"/>
              <a:pathLst>
                <a:path w="131114" h="167279">
                  <a:moveTo>
                    <a:pt x="6457" y="79318"/>
                  </a:moveTo>
                  <a:lnTo>
                    <a:pt x="23224" y="73729"/>
                  </a:lnTo>
                  <a:lnTo>
                    <a:pt x="40815" y="74104"/>
                  </a:lnTo>
                  <a:lnTo>
                    <a:pt x="86293" y="78288"/>
                  </a:lnTo>
                  <a:lnTo>
                    <a:pt x="109790" y="72621"/>
                  </a:lnTo>
                  <a:lnTo>
                    <a:pt x="120969" y="67834"/>
                  </a:lnTo>
                  <a:lnTo>
                    <a:pt x="127252" y="59964"/>
                  </a:lnTo>
                  <a:lnTo>
                    <a:pt x="131113" y="38740"/>
                  </a:lnTo>
                  <a:lnTo>
                    <a:pt x="125811" y="19949"/>
                  </a:lnTo>
                  <a:lnTo>
                    <a:pt x="121121" y="11663"/>
                  </a:lnTo>
                  <a:lnTo>
                    <a:pt x="113315" y="6138"/>
                  </a:lnTo>
                  <a:lnTo>
                    <a:pt x="92164" y="0"/>
                  </a:lnTo>
                  <a:lnTo>
                    <a:pt x="59537" y="2134"/>
                  </a:lnTo>
                  <a:lnTo>
                    <a:pt x="41356" y="10309"/>
                  </a:lnTo>
                  <a:lnTo>
                    <a:pt x="10621" y="34621"/>
                  </a:lnTo>
                  <a:lnTo>
                    <a:pt x="2458" y="54383"/>
                  </a:lnTo>
                  <a:lnTo>
                    <a:pt x="0" y="77594"/>
                  </a:lnTo>
                  <a:lnTo>
                    <a:pt x="10965" y="131733"/>
                  </a:lnTo>
                  <a:lnTo>
                    <a:pt x="16481" y="139998"/>
                  </a:lnTo>
                  <a:lnTo>
                    <a:pt x="31969" y="152300"/>
                  </a:lnTo>
                  <a:lnTo>
                    <a:pt x="60419" y="165803"/>
                  </a:lnTo>
                  <a:lnTo>
                    <a:pt x="80743" y="167278"/>
                  </a:lnTo>
                  <a:lnTo>
                    <a:pt x="111742" y="163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68911" y="3600746"/>
              <a:ext cx="1621390" cy="63171"/>
            </a:xfrm>
            <a:custGeom>
              <a:avLst/>
              <a:gdLst/>
              <a:ahLst/>
              <a:cxnLst/>
              <a:rect l="0" t="0" r="0" b="0"/>
              <a:pathLst>
                <a:path w="1621390" h="63171">
                  <a:moveTo>
                    <a:pt x="1621389" y="0"/>
                  </a:moveTo>
                  <a:lnTo>
                    <a:pt x="1562772" y="0"/>
                  </a:lnTo>
                  <a:lnTo>
                    <a:pt x="1501363" y="8405"/>
                  </a:lnTo>
                  <a:lnTo>
                    <a:pt x="1442959" y="18211"/>
                  </a:lnTo>
                  <a:lnTo>
                    <a:pt x="1386362" y="20495"/>
                  </a:lnTo>
                  <a:lnTo>
                    <a:pt x="1330122" y="29351"/>
                  </a:lnTo>
                  <a:lnTo>
                    <a:pt x="1270833" y="39246"/>
                  </a:lnTo>
                  <a:lnTo>
                    <a:pt x="1208732" y="41547"/>
                  </a:lnTo>
                  <a:lnTo>
                    <a:pt x="1150236" y="49237"/>
                  </a:lnTo>
                  <a:lnTo>
                    <a:pt x="1101852" y="51633"/>
                  </a:lnTo>
                  <a:lnTo>
                    <a:pt x="1042989" y="52443"/>
                  </a:lnTo>
                  <a:lnTo>
                    <a:pt x="980712" y="52603"/>
                  </a:lnTo>
                  <a:lnTo>
                    <a:pt x="929441" y="58220"/>
                  </a:lnTo>
                  <a:lnTo>
                    <a:pt x="868119" y="62192"/>
                  </a:lnTo>
                  <a:lnTo>
                    <a:pt x="807827" y="62977"/>
                  </a:lnTo>
                  <a:lnTo>
                    <a:pt x="745527" y="63132"/>
                  </a:lnTo>
                  <a:lnTo>
                    <a:pt x="696760" y="63159"/>
                  </a:lnTo>
                  <a:lnTo>
                    <a:pt x="635114" y="61998"/>
                  </a:lnTo>
                  <a:lnTo>
                    <a:pt x="586186" y="57104"/>
                  </a:lnTo>
                  <a:lnTo>
                    <a:pt x="527138" y="61626"/>
                  </a:lnTo>
                  <a:lnTo>
                    <a:pt x="464825" y="62865"/>
                  </a:lnTo>
                  <a:lnTo>
                    <a:pt x="404597" y="63110"/>
                  </a:lnTo>
                  <a:lnTo>
                    <a:pt x="344520" y="63159"/>
                  </a:lnTo>
                  <a:lnTo>
                    <a:pt x="282263" y="63168"/>
                  </a:lnTo>
                  <a:lnTo>
                    <a:pt x="233503" y="63170"/>
                  </a:lnTo>
                  <a:lnTo>
                    <a:pt x="173030" y="63170"/>
                  </a:lnTo>
                  <a:lnTo>
                    <a:pt x="116024" y="60051"/>
                  </a:lnTo>
                  <a:lnTo>
                    <a:pt x="59703" y="5410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78143" y="3126963"/>
              <a:ext cx="186301" cy="384871"/>
            </a:xfrm>
            <a:custGeom>
              <a:avLst/>
              <a:gdLst/>
              <a:ahLst/>
              <a:cxnLst/>
              <a:rect l="0" t="0" r="0" b="0"/>
              <a:pathLst>
                <a:path w="186301" h="384871">
                  <a:moveTo>
                    <a:pt x="54354" y="0"/>
                  </a:moveTo>
                  <a:lnTo>
                    <a:pt x="39700" y="55141"/>
                  </a:lnTo>
                  <a:lnTo>
                    <a:pt x="34562" y="112104"/>
                  </a:lnTo>
                  <a:lnTo>
                    <a:pt x="33547" y="174656"/>
                  </a:lnTo>
                  <a:lnTo>
                    <a:pt x="33371" y="230345"/>
                  </a:lnTo>
                  <a:lnTo>
                    <a:pt x="30199" y="280770"/>
                  </a:lnTo>
                  <a:lnTo>
                    <a:pt x="24236" y="339731"/>
                  </a:lnTo>
                  <a:lnTo>
                    <a:pt x="17615" y="376742"/>
                  </a:lnTo>
                  <a:lnTo>
                    <a:pt x="13483" y="382183"/>
                  </a:lnTo>
                  <a:lnTo>
                    <a:pt x="8390" y="383470"/>
                  </a:lnTo>
                  <a:lnTo>
                    <a:pt x="2654" y="381989"/>
                  </a:lnTo>
                  <a:lnTo>
                    <a:pt x="0" y="376322"/>
                  </a:lnTo>
                  <a:lnTo>
                    <a:pt x="171" y="357547"/>
                  </a:lnTo>
                  <a:lnTo>
                    <a:pt x="10982" y="315772"/>
                  </a:lnTo>
                  <a:lnTo>
                    <a:pt x="34435" y="276844"/>
                  </a:lnTo>
                  <a:lnTo>
                    <a:pt x="41075" y="268791"/>
                  </a:lnTo>
                  <a:lnTo>
                    <a:pt x="60931" y="256723"/>
                  </a:lnTo>
                  <a:lnTo>
                    <a:pt x="85353" y="248630"/>
                  </a:lnTo>
                  <a:lnTo>
                    <a:pt x="111805" y="245033"/>
                  </a:lnTo>
                  <a:lnTo>
                    <a:pt x="136040" y="249674"/>
                  </a:lnTo>
                  <a:lnTo>
                    <a:pt x="166295" y="265440"/>
                  </a:lnTo>
                  <a:lnTo>
                    <a:pt x="174605" y="271717"/>
                  </a:lnTo>
                  <a:lnTo>
                    <a:pt x="183838" y="291169"/>
                  </a:lnTo>
                  <a:lnTo>
                    <a:pt x="186300" y="302907"/>
                  </a:lnTo>
                  <a:lnTo>
                    <a:pt x="182797" y="328428"/>
                  </a:lnTo>
                  <a:lnTo>
                    <a:pt x="172271" y="353029"/>
                  </a:lnTo>
                  <a:lnTo>
                    <a:pt x="155894" y="371761"/>
                  </a:lnTo>
                  <a:lnTo>
                    <a:pt x="133798" y="381646"/>
                  </a:lnTo>
                  <a:lnTo>
                    <a:pt x="109550" y="384870"/>
                  </a:lnTo>
                  <a:lnTo>
                    <a:pt x="87074" y="382404"/>
                  </a:lnTo>
                  <a:lnTo>
                    <a:pt x="3329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90425" y="3390176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16810" y="19150"/>
                  </a:lnTo>
                  <a:lnTo>
                    <a:pt x="45781" y="59328"/>
                  </a:lnTo>
                  <a:lnTo>
                    <a:pt x="68547" y="83089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74652" y="3495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11482" y="3358590"/>
              <a:ext cx="126342" cy="368499"/>
            </a:xfrm>
            <a:custGeom>
              <a:avLst/>
              <a:gdLst/>
              <a:ahLst/>
              <a:cxnLst/>
              <a:rect l="0" t="0" r="0" b="0"/>
              <a:pathLst>
                <a:path w="126342" h="368499">
                  <a:moveTo>
                    <a:pt x="126341" y="0"/>
                  </a:moveTo>
                  <a:lnTo>
                    <a:pt x="97661" y="55045"/>
                  </a:lnTo>
                  <a:lnTo>
                    <a:pt x="76006" y="106453"/>
                  </a:lnTo>
                  <a:lnTo>
                    <a:pt x="54528" y="167257"/>
                  </a:lnTo>
                  <a:lnTo>
                    <a:pt x="40203" y="218274"/>
                  </a:lnTo>
                  <a:lnTo>
                    <a:pt x="24882" y="278339"/>
                  </a:lnTo>
                  <a:lnTo>
                    <a:pt x="7060" y="33613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01036" y="3148020"/>
              <a:ext cx="249894" cy="386156"/>
            </a:xfrm>
            <a:custGeom>
              <a:avLst/>
              <a:gdLst/>
              <a:ahLst/>
              <a:cxnLst/>
              <a:rect l="0" t="0" r="0" b="0"/>
              <a:pathLst>
                <a:path w="249894" h="386156">
                  <a:moveTo>
                    <a:pt x="94756" y="0"/>
                  </a:moveTo>
                  <a:lnTo>
                    <a:pt x="60010" y="53875"/>
                  </a:lnTo>
                  <a:lnTo>
                    <a:pt x="33523" y="99859"/>
                  </a:lnTo>
                  <a:lnTo>
                    <a:pt x="30538" y="101668"/>
                  </a:lnTo>
                  <a:lnTo>
                    <a:pt x="29717" y="99364"/>
                  </a:lnTo>
                  <a:lnTo>
                    <a:pt x="30340" y="94319"/>
                  </a:lnTo>
                  <a:lnTo>
                    <a:pt x="42395" y="76040"/>
                  </a:lnTo>
                  <a:lnTo>
                    <a:pt x="68599" y="50072"/>
                  </a:lnTo>
                  <a:lnTo>
                    <a:pt x="116528" y="28662"/>
                  </a:lnTo>
                  <a:lnTo>
                    <a:pt x="137188" y="27557"/>
                  </a:lnTo>
                  <a:lnTo>
                    <a:pt x="156899" y="32135"/>
                  </a:lnTo>
                  <a:lnTo>
                    <a:pt x="173458" y="41969"/>
                  </a:lnTo>
                  <a:lnTo>
                    <a:pt x="177640" y="50206"/>
                  </a:lnTo>
                  <a:lnTo>
                    <a:pt x="179167" y="71837"/>
                  </a:lnTo>
                  <a:lnTo>
                    <a:pt x="172826" y="90810"/>
                  </a:lnTo>
                  <a:lnTo>
                    <a:pt x="136330" y="136524"/>
                  </a:lnTo>
                  <a:lnTo>
                    <a:pt x="100318" y="168411"/>
                  </a:lnTo>
                  <a:lnTo>
                    <a:pt x="101974" y="169596"/>
                  </a:lnTo>
                  <a:lnTo>
                    <a:pt x="114342" y="170132"/>
                  </a:lnTo>
                  <a:lnTo>
                    <a:pt x="160410" y="183129"/>
                  </a:lnTo>
                  <a:lnTo>
                    <a:pt x="194538" y="201270"/>
                  </a:lnTo>
                  <a:lnTo>
                    <a:pt x="227030" y="228361"/>
                  </a:lnTo>
                  <a:lnTo>
                    <a:pt x="243263" y="254836"/>
                  </a:lnTo>
                  <a:lnTo>
                    <a:pt x="249893" y="290497"/>
                  </a:lnTo>
                  <a:lnTo>
                    <a:pt x="245204" y="313943"/>
                  </a:lnTo>
                  <a:lnTo>
                    <a:pt x="223131" y="357592"/>
                  </a:lnTo>
                  <a:lnTo>
                    <a:pt x="206794" y="372619"/>
                  </a:lnTo>
                  <a:lnTo>
                    <a:pt x="186665" y="382028"/>
                  </a:lnTo>
                  <a:lnTo>
                    <a:pt x="149025" y="386155"/>
                  </a:lnTo>
                  <a:lnTo>
                    <a:pt x="86060" y="374607"/>
                  </a:lnTo>
                  <a:lnTo>
                    <a:pt x="26613" y="35785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61379" y="3347864"/>
              <a:ext cx="187181" cy="189283"/>
            </a:xfrm>
            <a:custGeom>
              <a:avLst/>
              <a:gdLst/>
              <a:ahLst/>
              <a:cxnLst/>
              <a:rect l="0" t="0" r="0" b="0"/>
              <a:pathLst>
                <a:path w="187181" h="189283">
                  <a:moveTo>
                    <a:pt x="113481" y="84426"/>
                  </a:moveTo>
                  <a:lnTo>
                    <a:pt x="110361" y="41734"/>
                  </a:lnTo>
                  <a:lnTo>
                    <a:pt x="103905" y="22168"/>
                  </a:lnTo>
                  <a:lnTo>
                    <a:pt x="93237" y="5673"/>
                  </a:lnTo>
                  <a:lnTo>
                    <a:pt x="84777" y="1508"/>
                  </a:lnTo>
                  <a:lnTo>
                    <a:pt x="62899" y="0"/>
                  </a:lnTo>
                  <a:lnTo>
                    <a:pt x="43817" y="6349"/>
                  </a:lnTo>
                  <a:lnTo>
                    <a:pt x="35453" y="11318"/>
                  </a:lnTo>
                  <a:lnTo>
                    <a:pt x="23040" y="26197"/>
                  </a:lnTo>
                  <a:lnTo>
                    <a:pt x="5539" y="69934"/>
                  </a:lnTo>
                  <a:lnTo>
                    <a:pt x="0" y="109898"/>
                  </a:lnTo>
                  <a:lnTo>
                    <a:pt x="3947" y="151375"/>
                  </a:lnTo>
                  <a:lnTo>
                    <a:pt x="12547" y="173062"/>
                  </a:lnTo>
                  <a:lnTo>
                    <a:pt x="18116" y="182121"/>
                  </a:lnTo>
                  <a:lnTo>
                    <a:pt x="25338" y="186991"/>
                  </a:lnTo>
                  <a:lnTo>
                    <a:pt x="42720" y="189282"/>
                  </a:lnTo>
                  <a:lnTo>
                    <a:pt x="51099" y="185915"/>
                  </a:lnTo>
                  <a:lnTo>
                    <a:pt x="109865" y="130107"/>
                  </a:lnTo>
                  <a:lnTo>
                    <a:pt x="125408" y="103420"/>
                  </a:lnTo>
                  <a:lnTo>
                    <a:pt x="129621" y="101768"/>
                  </a:lnTo>
                  <a:lnTo>
                    <a:pt x="133600" y="105346"/>
                  </a:lnTo>
                  <a:lnTo>
                    <a:pt x="153980" y="133532"/>
                  </a:lnTo>
                  <a:lnTo>
                    <a:pt x="166965" y="141346"/>
                  </a:lnTo>
                  <a:lnTo>
                    <a:pt x="187180" y="147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80145" y="3385954"/>
              <a:ext cx="157929" cy="130565"/>
            </a:xfrm>
            <a:custGeom>
              <a:avLst/>
              <a:gdLst/>
              <a:ahLst/>
              <a:cxnLst/>
              <a:rect l="0" t="0" r="0" b="0"/>
              <a:pathLst>
                <a:path w="157929" h="130565">
                  <a:moveTo>
                    <a:pt x="0" y="25279"/>
                  </a:moveTo>
                  <a:lnTo>
                    <a:pt x="5589" y="83896"/>
                  </a:lnTo>
                  <a:lnTo>
                    <a:pt x="14655" y="118686"/>
                  </a:lnTo>
                  <a:lnTo>
                    <a:pt x="16789" y="121475"/>
                  </a:lnTo>
                  <a:lnTo>
                    <a:pt x="18212" y="118655"/>
                  </a:lnTo>
                  <a:lnTo>
                    <a:pt x="23927" y="58014"/>
                  </a:lnTo>
                  <a:lnTo>
                    <a:pt x="35556" y="25619"/>
                  </a:lnTo>
                  <a:lnTo>
                    <a:pt x="41251" y="14977"/>
                  </a:lnTo>
                  <a:lnTo>
                    <a:pt x="49728" y="7883"/>
                  </a:lnTo>
                  <a:lnTo>
                    <a:pt x="71624" y="0"/>
                  </a:lnTo>
                  <a:lnTo>
                    <a:pt x="104670" y="1151"/>
                  </a:lnTo>
                  <a:lnTo>
                    <a:pt x="113064" y="5684"/>
                  </a:lnTo>
                  <a:lnTo>
                    <a:pt x="125510" y="20080"/>
                  </a:lnTo>
                  <a:lnTo>
                    <a:pt x="150527" y="78389"/>
                  </a:lnTo>
                  <a:lnTo>
                    <a:pt x="157928" y="130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97333" y="3219818"/>
              <a:ext cx="182896" cy="338859"/>
            </a:xfrm>
            <a:custGeom>
              <a:avLst/>
              <a:gdLst/>
              <a:ahLst/>
              <a:cxnLst/>
              <a:rect l="0" t="0" r="0" b="0"/>
              <a:pathLst>
                <a:path w="182896" h="338859">
                  <a:moveTo>
                    <a:pt x="109195" y="223000"/>
                  </a:moveTo>
                  <a:lnTo>
                    <a:pt x="99620" y="198954"/>
                  </a:lnTo>
                  <a:lnTo>
                    <a:pt x="88952" y="184627"/>
                  </a:lnTo>
                  <a:lnTo>
                    <a:pt x="70173" y="176700"/>
                  </a:lnTo>
                  <a:lnTo>
                    <a:pt x="58614" y="174586"/>
                  </a:lnTo>
                  <a:lnTo>
                    <a:pt x="48568" y="175516"/>
                  </a:lnTo>
                  <a:lnTo>
                    <a:pt x="31167" y="182789"/>
                  </a:lnTo>
                  <a:lnTo>
                    <a:pt x="18754" y="196940"/>
                  </a:lnTo>
                  <a:lnTo>
                    <a:pt x="1253" y="234620"/>
                  </a:lnTo>
                  <a:lnTo>
                    <a:pt x="0" y="258191"/>
                  </a:lnTo>
                  <a:lnTo>
                    <a:pt x="8727" y="305860"/>
                  </a:lnTo>
                  <a:lnTo>
                    <a:pt x="23925" y="332819"/>
                  </a:lnTo>
                  <a:lnTo>
                    <a:pt x="31292" y="337157"/>
                  </a:lnTo>
                  <a:lnTo>
                    <a:pt x="48835" y="338858"/>
                  </a:lnTo>
                  <a:lnTo>
                    <a:pt x="65211" y="332594"/>
                  </a:lnTo>
                  <a:lnTo>
                    <a:pt x="72854" y="327648"/>
                  </a:lnTo>
                  <a:lnTo>
                    <a:pt x="94788" y="298331"/>
                  </a:lnTo>
                  <a:lnTo>
                    <a:pt x="115925" y="239267"/>
                  </a:lnTo>
                  <a:lnTo>
                    <a:pt x="135177" y="178207"/>
                  </a:lnTo>
                  <a:lnTo>
                    <a:pt x="139674" y="115756"/>
                  </a:lnTo>
                  <a:lnTo>
                    <a:pt x="139392" y="59530"/>
                  </a:lnTo>
                  <a:lnTo>
                    <a:pt x="126098" y="2558"/>
                  </a:lnTo>
                  <a:lnTo>
                    <a:pt x="123973" y="0"/>
                  </a:lnTo>
                  <a:lnTo>
                    <a:pt x="122557" y="2974"/>
                  </a:lnTo>
                  <a:lnTo>
                    <a:pt x="120097" y="61185"/>
                  </a:lnTo>
                  <a:lnTo>
                    <a:pt x="122917" y="114521"/>
                  </a:lnTo>
                  <a:lnTo>
                    <a:pt x="134393" y="164787"/>
                  </a:lnTo>
                  <a:lnTo>
                    <a:pt x="147925" y="218607"/>
                  </a:lnTo>
                  <a:lnTo>
                    <a:pt x="159535" y="252114"/>
                  </a:lnTo>
                  <a:lnTo>
                    <a:pt x="182895" y="286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09425" y="3213386"/>
              <a:ext cx="281546" cy="358543"/>
            </a:xfrm>
            <a:custGeom>
              <a:avLst/>
              <a:gdLst/>
              <a:ahLst/>
              <a:cxnLst/>
              <a:rect l="0" t="0" r="0" b="0"/>
              <a:pathLst>
                <a:path w="281546" h="358543">
                  <a:moveTo>
                    <a:pt x="170886" y="8334"/>
                  </a:moveTo>
                  <a:lnTo>
                    <a:pt x="133408" y="0"/>
                  </a:lnTo>
                  <a:lnTo>
                    <a:pt x="98559" y="1575"/>
                  </a:lnTo>
                  <a:lnTo>
                    <a:pt x="44725" y="15849"/>
                  </a:lnTo>
                  <a:lnTo>
                    <a:pt x="23567" y="22593"/>
                  </a:lnTo>
                  <a:lnTo>
                    <a:pt x="8705" y="35728"/>
                  </a:lnTo>
                  <a:lnTo>
                    <a:pt x="3104" y="44144"/>
                  </a:lnTo>
                  <a:lnTo>
                    <a:pt x="0" y="69093"/>
                  </a:lnTo>
                  <a:lnTo>
                    <a:pt x="1950" y="127180"/>
                  </a:lnTo>
                  <a:lnTo>
                    <a:pt x="7877" y="164040"/>
                  </a:lnTo>
                  <a:lnTo>
                    <a:pt x="11910" y="168290"/>
                  </a:lnTo>
                  <a:lnTo>
                    <a:pt x="16938" y="167614"/>
                  </a:lnTo>
                  <a:lnTo>
                    <a:pt x="38314" y="156133"/>
                  </a:lnTo>
                  <a:lnTo>
                    <a:pt x="96799" y="139408"/>
                  </a:lnTo>
                  <a:lnTo>
                    <a:pt x="142435" y="138417"/>
                  </a:lnTo>
                  <a:lnTo>
                    <a:pt x="201497" y="158580"/>
                  </a:lnTo>
                  <a:lnTo>
                    <a:pt x="219976" y="172206"/>
                  </a:lnTo>
                  <a:lnTo>
                    <a:pt x="272453" y="231244"/>
                  </a:lnTo>
                  <a:lnTo>
                    <a:pt x="280368" y="257533"/>
                  </a:lnTo>
                  <a:lnTo>
                    <a:pt x="281545" y="285205"/>
                  </a:lnTo>
                  <a:lnTo>
                    <a:pt x="274270" y="305303"/>
                  </a:lnTo>
                  <a:lnTo>
                    <a:pt x="257020" y="329771"/>
                  </a:lnTo>
                  <a:lnTo>
                    <a:pt x="237634" y="341488"/>
                  </a:lnTo>
                  <a:lnTo>
                    <a:pt x="192649" y="358542"/>
                  </a:lnTo>
                  <a:lnTo>
                    <a:pt x="154978" y="358414"/>
                  </a:lnTo>
                  <a:lnTo>
                    <a:pt x="100326" y="347890"/>
                  </a:lnTo>
                  <a:lnTo>
                    <a:pt x="47590" y="334547"/>
                  </a:lnTo>
                  <a:lnTo>
                    <a:pt x="12958" y="324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009313" y="4516725"/>
            <a:ext cx="6851564" cy="883097"/>
            <a:chOff x="1009313" y="4516725"/>
            <a:chExt cx="6851564" cy="883097"/>
          </a:xfrm>
        </p:grpSpPr>
        <p:sp>
          <p:nvSpPr>
            <p:cNvPr id="71" name="Freeform 70"/>
            <p:cNvSpPr/>
            <p:nvPr/>
          </p:nvSpPr>
          <p:spPr>
            <a:xfrm>
              <a:off x="1009313" y="4516725"/>
              <a:ext cx="367065" cy="472451"/>
            </a:xfrm>
            <a:custGeom>
              <a:avLst/>
              <a:gdLst/>
              <a:ahLst/>
              <a:cxnLst/>
              <a:rect l="0" t="0" r="0" b="0"/>
              <a:pathLst>
                <a:path w="367065" h="472451">
                  <a:moveTo>
                    <a:pt x="43536" y="0"/>
                  </a:moveTo>
                  <a:lnTo>
                    <a:pt x="25578" y="53875"/>
                  </a:lnTo>
                  <a:lnTo>
                    <a:pt x="14169" y="83424"/>
                  </a:lnTo>
                  <a:lnTo>
                    <a:pt x="2798" y="99858"/>
                  </a:lnTo>
                  <a:lnTo>
                    <a:pt x="0" y="99327"/>
                  </a:lnTo>
                  <a:lnTo>
                    <a:pt x="10" y="83140"/>
                  </a:lnTo>
                  <a:lnTo>
                    <a:pt x="12182" y="52320"/>
                  </a:lnTo>
                  <a:lnTo>
                    <a:pt x="30381" y="34562"/>
                  </a:lnTo>
                  <a:lnTo>
                    <a:pt x="54067" y="21210"/>
                  </a:lnTo>
                  <a:lnTo>
                    <a:pt x="110521" y="12638"/>
                  </a:lnTo>
                  <a:lnTo>
                    <a:pt x="141157" y="13806"/>
                  </a:lnTo>
                  <a:lnTo>
                    <a:pt x="176966" y="27617"/>
                  </a:lnTo>
                  <a:lnTo>
                    <a:pt x="194865" y="39960"/>
                  </a:lnTo>
                  <a:lnTo>
                    <a:pt x="204380" y="62604"/>
                  </a:lnTo>
                  <a:lnTo>
                    <a:pt x="206918" y="76831"/>
                  </a:lnTo>
                  <a:lnTo>
                    <a:pt x="203498" y="101997"/>
                  </a:lnTo>
                  <a:lnTo>
                    <a:pt x="193009" y="123711"/>
                  </a:lnTo>
                  <a:lnTo>
                    <a:pt x="153297" y="164138"/>
                  </a:lnTo>
                  <a:lnTo>
                    <a:pt x="125971" y="180175"/>
                  </a:lnTo>
                  <a:lnTo>
                    <a:pt x="121889" y="180948"/>
                  </a:lnTo>
                  <a:lnTo>
                    <a:pt x="121508" y="179124"/>
                  </a:lnTo>
                  <a:lnTo>
                    <a:pt x="123593" y="175568"/>
                  </a:lnTo>
                  <a:lnTo>
                    <a:pt x="143296" y="164974"/>
                  </a:lnTo>
                  <a:lnTo>
                    <a:pt x="176950" y="160015"/>
                  </a:lnTo>
                  <a:lnTo>
                    <a:pt x="230243" y="166745"/>
                  </a:lnTo>
                  <a:lnTo>
                    <a:pt x="269523" y="177178"/>
                  </a:lnTo>
                  <a:lnTo>
                    <a:pt x="318152" y="207747"/>
                  </a:lnTo>
                  <a:lnTo>
                    <a:pt x="343533" y="239499"/>
                  </a:lnTo>
                  <a:lnTo>
                    <a:pt x="360282" y="278543"/>
                  </a:lnTo>
                  <a:lnTo>
                    <a:pt x="367064" y="325337"/>
                  </a:lnTo>
                  <a:lnTo>
                    <a:pt x="362411" y="352824"/>
                  </a:lnTo>
                  <a:lnTo>
                    <a:pt x="340361" y="404656"/>
                  </a:lnTo>
                  <a:lnTo>
                    <a:pt x="320907" y="425902"/>
                  </a:lnTo>
                  <a:lnTo>
                    <a:pt x="270291" y="458605"/>
                  </a:lnTo>
                  <a:lnTo>
                    <a:pt x="229136" y="469285"/>
                  </a:lnTo>
                  <a:lnTo>
                    <a:pt x="181717" y="472450"/>
                  </a:lnTo>
                  <a:lnTo>
                    <a:pt x="130622" y="462209"/>
                  </a:lnTo>
                  <a:lnTo>
                    <a:pt x="69476" y="434188"/>
                  </a:lnTo>
                  <a:lnTo>
                    <a:pt x="4353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713143" y="4759140"/>
              <a:ext cx="266215" cy="223037"/>
            </a:xfrm>
            <a:custGeom>
              <a:avLst/>
              <a:gdLst/>
              <a:ahLst/>
              <a:cxnLst/>
              <a:rect l="0" t="0" r="0" b="0"/>
              <a:pathLst>
                <a:path w="266215" h="223037">
                  <a:moveTo>
                    <a:pt x="129344" y="126083"/>
                  </a:moveTo>
                  <a:lnTo>
                    <a:pt x="132463" y="83391"/>
                  </a:lnTo>
                  <a:lnTo>
                    <a:pt x="135409" y="61485"/>
                  </a:lnTo>
                  <a:lnTo>
                    <a:pt x="132819" y="36151"/>
                  </a:lnTo>
                  <a:lnTo>
                    <a:pt x="124649" y="15533"/>
                  </a:lnTo>
                  <a:lnTo>
                    <a:pt x="119195" y="6759"/>
                  </a:lnTo>
                  <a:lnTo>
                    <a:pt x="110880" y="2080"/>
                  </a:lnTo>
                  <a:lnTo>
                    <a:pt x="89162" y="0"/>
                  </a:lnTo>
                  <a:lnTo>
                    <a:pt x="70151" y="6095"/>
                  </a:lnTo>
                  <a:lnTo>
                    <a:pt x="61806" y="10996"/>
                  </a:lnTo>
                  <a:lnTo>
                    <a:pt x="49414" y="25800"/>
                  </a:lnTo>
                  <a:lnTo>
                    <a:pt x="11736" y="85725"/>
                  </a:lnTo>
                  <a:lnTo>
                    <a:pt x="0" y="121664"/>
                  </a:lnTo>
                  <a:lnTo>
                    <a:pt x="293" y="161948"/>
                  </a:lnTo>
                  <a:lnTo>
                    <a:pt x="13377" y="197931"/>
                  </a:lnTo>
                  <a:lnTo>
                    <a:pt x="28670" y="213777"/>
                  </a:lnTo>
                  <a:lnTo>
                    <a:pt x="37661" y="219640"/>
                  </a:lnTo>
                  <a:lnTo>
                    <a:pt x="57010" y="223036"/>
                  </a:lnTo>
                  <a:lnTo>
                    <a:pt x="77308" y="219475"/>
                  </a:lnTo>
                  <a:lnTo>
                    <a:pt x="107297" y="204317"/>
                  </a:lnTo>
                  <a:lnTo>
                    <a:pt x="123834" y="191659"/>
                  </a:lnTo>
                  <a:lnTo>
                    <a:pt x="140709" y="165790"/>
                  </a:lnTo>
                  <a:lnTo>
                    <a:pt x="153118" y="135898"/>
                  </a:lnTo>
                  <a:lnTo>
                    <a:pt x="158062" y="132626"/>
                  </a:lnTo>
                  <a:lnTo>
                    <a:pt x="163697" y="133955"/>
                  </a:lnTo>
                  <a:lnTo>
                    <a:pt x="169793" y="138349"/>
                  </a:lnTo>
                  <a:lnTo>
                    <a:pt x="179687" y="152591"/>
                  </a:lnTo>
                  <a:lnTo>
                    <a:pt x="194953" y="177221"/>
                  </a:lnTo>
                  <a:lnTo>
                    <a:pt x="221072" y="206504"/>
                  </a:lnTo>
                  <a:lnTo>
                    <a:pt x="237962" y="214468"/>
                  </a:lnTo>
                  <a:lnTo>
                    <a:pt x="266214" y="220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05353" y="4816880"/>
              <a:ext cx="184575" cy="194686"/>
            </a:xfrm>
            <a:custGeom>
              <a:avLst/>
              <a:gdLst/>
              <a:ahLst/>
              <a:cxnLst/>
              <a:rect l="0" t="0" r="0" b="0"/>
              <a:pathLst>
                <a:path w="184575" h="194686">
                  <a:moveTo>
                    <a:pt x="5590" y="36757"/>
                  </a:moveTo>
                  <a:lnTo>
                    <a:pt x="0" y="53525"/>
                  </a:lnTo>
                  <a:lnTo>
                    <a:pt x="376" y="71116"/>
                  </a:lnTo>
                  <a:lnTo>
                    <a:pt x="10149" y="122183"/>
                  </a:lnTo>
                  <a:lnTo>
                    <a:pt x="21005" y="163596"/>
                  </a:lnTo>
                  <a:lnTo>
                    <a:pt x="16993" y="123448"/>
                  </a:lnTo>
                  <a:lnTo>
                    <a:pt x="23527" y="70952"/>
                  </a:lnTo>
                  <a:lnTo>
                    <a:pt x="28062" y="31811"/>
                  </a:lnTo>
                  <a:lnTo>
                    <a:pt x="37414" y="12722"/>
                  </a:lnTo>
                  <a:lnTo>
                    <a:pt x="46693" y="6696"/>
                  </a:lnTo>
                  <a:lnTo>
                    <a:pt x="72601" y="0"/>
                  </a:lnTo>
                  <a:lnTo>
                    <a:pt x="94254" y="3263"/>
                  </a:lnTo>
                  <a:lnTo>
                    <a:pt x="119598" y="18254"/>
                  </a:lnTo>
                  <a:lnTo>
                    <a:pt x="141925" y="40633"/>
                  </a:lnTo>
                  <a:lnTo>
                    <a:pt x="160239" y="69491"/>
                  </a:lnTo>
                  <a:lnTo>
                    <a:pt x="179463" y="122306"/>
                  </a:lnTo>
                  <a:lnTo>
                    <a:pt x="183565" y="168342"/>
                  </a:lnTo>
                  <a:lnTo>
                    <a:pt x="184574" y="194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91901" y="4658399"/>
              <a:ext cx="224410" cy="392380"/>
            </a:xfrm>
            <a:custGeom>
              <a:avLst/>
              <a:gdLst/>
              <a:ahLst/>
              <a:cxnLst/>
              <a:rect l="0" t="0" r="0" b="0"/>
              <a:pathLst>
                <a:path w="224410" h="392380">
                  <a:moveTo>
                    <a:pt x="129653" y="237352"/>
                  </a:moveTo>
                  <a:lnTo>
                    <a:pt x="103289" y="177412"/>
                  </a:lnTo>
                  <a:lnTo>
                    <a:pt x="90250" y="159629"/>
                  </a:lnTo>
                  <a:lnTo>
                    <a:pt x="82327" y="155121"/>
                  </a:lnTo>
                  <a:lnTo>
                    <a:pt x="64166" y="153232"/>
                  </a:lnTo>
                  <a:lnTo>
                    <a:pt x="55579" y="156705"/>
                  </a:lnTo>
                  <a:lnTo>
                    <a:pt x="39799" y="169923"/>
                  </a:lnTo>
                  <a:lnTo>
                    <a:pt x="17762" y="202685"/>
                  </a:lnTo>
                  <a:lnTo>
                    <a:pt x="2003" y="247618"/>
                  </a:lnTo>
                  <a:lnTo>
                    <a:pt x="0" y="274670"/>
                  </a:lnTo>
                  <a:lnTo>
                    <a:pt x="8246" y="326222"/>
                  </a:lnTo>
                  <a:lnTo>
                    <a:pt x="23361" y="361950"/>
                  </a:lnTo>
                  <a:lnTo>
                    <a:pt x="42248" y="380856"/>
                  </a:lnTo>
                  <a:lnTo>
                    <a:pt x="53835" y="389173"/>
                  </a:lnTo>
                  <a:lnTo>
                    <a:pt x="65070" y="392379"/>
                  </a:lnTo>
                  <a:lnTo>
                    <a:pt x="86911" y="389701"/>
                  </a:lnTo>
                  <a:lnTo>
                    <a:pt x="105198" y="377592"/>
                  </a:lnTo>
                  <a:lnTo>
                    <a:pt x="128646" y="347925"/>
                  </a:lnTo>
                  <a:lnTo>
                    <a:pt x="151941" y="301568"/>
                  </a:lnTo>
                  <a:lnTo>
                    <a:pt x="164073" y="252479"/>
                  </a:lnTo>
                  <a:lnTo>
                    <a:pt x="175076" y="193481"/>
                  </a:lnTo>
                  <a:lnTo>
                    <a:pt x="180157" y="131546"/>
                  </a:lnTo>
                  <a:lnTo>
                    <a:pt x="181662" y="68742"/>
                  </a:lnTo>
                  <a:lnTo>
                    <a:pt x="182108" y="11269"/>
                  </a:lnTo>
                  <a:lnTo>
                    <a:pt x="181000" y="2402"/>
                  </a:lnTo>
                  <a:lnTo>
                    <a:pt x="179092" y="0"/>
                  </a:lnTo>
                  <a:lnTo>
                    <a:pt x="176651" y="1908"/>
                  </a:lnTo>
                  <a:lnTo>
                    <a:pt x="173214" y="26951"/>
                  </a:lnTo>
                  <a:lnTo>
                    <a:pt x="173223" y="85740"/>
                  </a:lnTo>
                  <a:lnTo>
                    <a:pt x="183276" y="147439"/>
                  </a:lnTo>
                  <a:lnTo>
                    <a:pt x="190938" y="205294"/>
                  </a:lnTo>
                  <a:lnTo>
                    <a:pt x="197854" y="255799"/>
                  </a:lnTo>
                  <a:lnTo>
                    <a:pt x="207313" y="307809"/>
                  </a:lnTo>
                  <a:lnTo>
                    <a:pt x="221349" y="363051"/>
                  </a:lnTo>
                  <a:lnTo>
                    <a:pt x="224409" y="374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03444" y="4556690"/>
              <a:ext cx="300475" cy="462654"/>
            </a:xfrm>
            <a:custGeom>
              <a:avLst/>
              <a:gdLst/>
              <a:ahLst/>
              <a:cxnLst/>
              <a:rect l="0" t="0" r="0" b="0"/>
              <a:pathLst>
                <a:path w="300475" h="462654">
                  <a:moveTo>
                    <a:pt x="212991" y="23206"/>
                  </a:moveTo>
                  <a:lnTo>
                    <a:pt x="163439" y="37860"/>
                  </a:lnTo>
                  <a:lnTo>
                    <a:pt x="124090" y="36777"/>
                  </a:lnTo>
                  <a:lnTo>
                    <a:pt x="77277" y="24760"/>
                  </a:lnTo>
                  <a:lnTo>
                    <a:pt x="23630" y="0"/>
                  </a:lnTo>
                  <a:lnTo>
                    <a:pt x="15391" y="1886"/>
                  </a:lnTo>
                  <a:lnTo>
                    <a:pt x="8728" y="7823"/>
                  </a:lnTo>
                  <a:lnTo>
                    <a:pt x="3116" y="16460"/>
                  </a:lnTo>
                  <a:lnTo>
                    <a:pt x="0" y="35416"/>
                  </a:lnTo>
                  <a:lnTo>
                    <a:pt x="7532" y="87359"/>
                  </a:lnTo>
                  <a:lnTo>
                    <a:pt x="13049" y="145539"/>
                  </a:lnTo>
                  <a:lnTo>
                    <a:pt x="21071" y="202092"/>
                  </a:lnTo>
                  <a:lnTo>
                    <a:pt x="24331" y="264179"/>
                  </a:lnTo>
                  <a:lnTo>
                    <a:pt x="26386" y="264573"/>
                  </a:lnTo>
                  <a:lnTo>
                    <a:pt x="68458" y="217030"/>
                  </a:lnTo>
                  <a:lnTo>
                    <a:pt x="103616" y="200998"/>
                  </a:lnTo>
                  <a:lnTo>
                    <a:pt x="149258" y="200018"/>
                  </a:lnTo>
                  <a:lnTo>
                    <a:pt x="207507" y="211337"/>
                  </a:lnTo>
                  <a:lnTo>
                    <a:pt x="250902" y="234890"/>
                  </a:lnTo>
                  <a:lnTo>
                    <a:pt x="274917" y="258282"/>
                  </a:lnTo>
                  <a:lnTo>
                    <a:pt x="293730" y="287441"/>
                  </a:lnTo>
                  <a:lnTo>
                    <a:pt x="298403" y="297628"/>
                  </a:lnTo>
                  <a:lnTo>
                    <a:pt x="300474" y="318307"/>
                  </a:lnTo>
                  <a:lnTo>
                    <a:pt x="292273" y="360178"/>
                  </a:lnTo>
                  <a:lnTo>
                    <a:pt x="270982" y="401074"/>
                  </a:lnTo>
                  <a:lnTo>
                    <a:pt x="237337" y="440222"/>
                  </a:lnTo>
                  <a:lnTo>
                    <a:pt x="210846" y="456122"/>
                  </a:lnTo>
                  <a:lnTo>
                    <a:pt x="169591" y="462653"/>
                  </a:lnTo>
                  <a:lnTo>
                    <a:pt x="112824" y="456454"/>
                  </a:lnTo>
                  <a:lnTo>
                    <a:pt x="50148" y="440582"/>
                  </a:lnTo>
                  <a:lnTo>
                    <a:pt x="35332" y="433704"/>
                  </a:lnTo>
                  <a:lnTo>
                    <a:pt x="23478" y="423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19781" y="4767588"/>
              <a:ext cx="291577" cy="265370"/>
            </a:xfrm>
            <a:custGeom>
              <a:avLst/>
              <a:gdLst/>
              <a:ahLst/>
              <a:cxnLst/>
              <a:rect l="0" t="0" r="0" b="0"/>
              <a:pathLst>
                <a:path w="291577" h="265370">
                  <a:moveTo>
                    <a:pt x="165234" y="86049"/>
                  </a:moveTo>
                  <a:lnTo>
                    <a:pt x="144991" y="42087"/>
                  </a:lnTo>
                  <a:lnTo>
                    <a:pt x="125831" y="17391"/>
                  </a:lnTo>
                  <a:lnTo>
                    <a:pt x="99747" y="845"/>
                  </a:lnTo>
                  <a:lnTo>
                    <a:pt x="89991" y="0"/>
                  </a:lnTo>
                  <a:lnTo>
                    <a:pt x="69791" y="5301"/>
                  </a:lnTo>
                  <a:lnTo>
                    <a:pt x="44278" y="21439"/>
                  </a:lnTo>
                  <a:lnTo>
                    <a:pt x="32317" y="40566"/>
                  </a:lnTo>
                  <a:lnTo>
                    <a:pt x="11337" y="97304"/>
                  </a:lnTo>
                  <a:lnTo>
                    <a:pt x="0" y="150057"/>
                  </a:lnTo>
                  <a:lnTo>
                    <a:pt x="852" y="191582"/>
                  </a:lnTo>
                  <a:lnTo>
                    <a:pt x="6778" y="218351"/>
                  </a:lnTo>
                  <a:lnTo>
                    <a:pt x="17210" y="241946"/>
                  </a:lnTo>
                  <a:lnTo>
                    <a:pt x="32765" y="257892"/>
                  </a:lnTo>
                  <a:lnTo>
                    <a:pt x="41826" y="263782"/>
                  </a:lnTo>
                  <a:lnTo>
                    <a:pt x="51377" y="265369"/>
                  </a:lnTo>
                  <a:lnTo>
                    <a:pt x="71347" y="260893"/>
                  </a:lnTo>
                  <a:lnTo>
                    <a:pt x="96732" y="245219"/>
                  </a:lnTo>
                  <a:lnTo>
                    <a:pt x="126270" y="209387"/>
                  </a:lnTo>
                  <a:lnTo>
                    <a:pt x="154635" y="158462"/>
                  </a:lnTo>
                  <a:lnTo>
                    <a:pt x="179046" y="104814"/>
                  </a:lnTo>
                  <a:lnTo>
                    <a:pt x="179122" y="105578"/>
                  </a:lnTo>
                  <a:lnTo>
                    <a:pt x="178002" y="109597"/>
                  </a:lnTo>
                  <a:lnTo>
                    <a:pt x="187510" y="150935"/>
                  </a:lnTo>
                  <a:lnTo>
                    <a:pt x="205169" y="200918"/>
                  </a:lnTo>
                  <a:lnTo>
                    <a:pt x="236062" y="239881"/>
                  </a:lnTo>
                  <a:lnTo>
                    <a:pt x="255984" y="248005"/>
                  </a:lnTo>
                  <a:lnTo>
                    <a:pt x="291576" y="254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21886" y="4790466"/>
              <a:ext cx="105286" cy="211294"/>
            </a:xfrm>
            <a:custGeom>
              <a:avLst/>
              <a:gdLst/>
              <a:ahLst/>
              <a:cxnLst/>
              <a:rect l="0" t="0" r="0" b="0"/>
              <a:pathLst>
                <a:path w="105286" h="211294">
                  <a:moveTo>
                    <a:pt x="0" y="52643"/>
                  </a:moveTo>
                  <a:lnTo>
                    <a:pt x="3119" y="109906"/>
                  </a:lnTo>
                  <a:lnTo>
                    <a:pt x="14654" y="170798"/>
                  </a:lnTo>
                  <a:lnTo>
                    <a:pt x="25858" y="211293"/>
                  </a:lnTo>
                  <a:lnTo>
                    <a:pt x="14397" y="157250"/>
                  </a:lnTo>
                  <a:lnTo>
                    <a:pt x="14412" y="96356"/>
                  </a:lnTo>
                  <a:lnTo>
                    <a:pt x="20443" y="68561"/>
                  </a:lnTo>
                  <a:lnTo>
                    <a:pt x="30922" y="44509"/>
                  </a:lnTo>
                  <a:lnTo>
                    <a:pt x="46499" y="2836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93064" y="4817509"/>
              <a:ext cx="207848" cy="246699"/>
            </a:xfrm>
            <a:custGeom>
              <a:avLst/>
              <a:gdLst/>
              <a:ahLst/>
              <a:cxnLst/>
              <a:rect l="0" t="0" r="0" b="0"/>
              <a:pathLst>
                <a:path w="207848" h="246699">
                  <a:moveTo>
                    <a:pt x="7806" y="88770"/>
                  </a:moveTo>
                  <a:lnTo>
                    <a:pt x="61951" y="88770"/>
                  </a:lnTo>
                  <a:lnTo>
                    <a:pt x="111308" y="83181"/>
                  </a:lnTo>
                  <a:lnTo>
                    <a:pt x="138559" y="68527"/>
                  </a:lnTo>
                  <a:lnTo>
                    <a:pt x="150926" y="52867"/>
                  </a:lnTo>
                  <a:lnTo>
                    <a:pt x="155862" y="43778"/>
                  </a:lnTo>
                  <a:lnTo>
                    <a:pt x="158226" y="24320"/>
                  </a:lnTo>
                  <a:lnTo>
                    <a:pt x="157219" y="14218"/>
                  </a:lnTo>
                  <a:lnTo>
                    <a:pt x="151868" y="7483"/>
                  </a:lnTo>
                  <a:lnTo>
                    <a:pt x="133445" y="0"/>
                  </a:lnTo>
                  <a:lnTo>
                    <a:pt x="109659" y="2914"/>
                  </a:lnTo>
                  <a:lnTo>
                    <a:pt x="85829" y="12007"/>
                  </a:lnTo>
                  <a:lnTo>
                    <a:pt x="36570" y="50513"/>
                  </a:lnTo>
                  <a:lnTo>
                    <a:pt x="16199" y="72496"/>
                  </a:lnTo>
                  <a:lnTo>
                    <a:pt x="6467" y="90896"/>
                  </a:lnTo>
                  <a:lnTo>
                    <a:pt x="0" y="126575"/>
                  </a:lnTo>
                  <a:lnTo>
                    <a:pt x="3674" y="166782"/>
                  </a:lnTo>
                  <a:lnTo>
                    <a:pt x="12209" y="188173"/>
                  </a:lnTo>
                  <a:lnTo>
                    <a:pt x="24971" y="205479"/>
                  </a:lnTo>
                  <a:lnTo>
                    <a:pt x="42341" y="220970"/>
                  </a:lnTo>
                  <a:lnTo>
                    <a:pt x="64879" y="229414"/>
                  </a:lnTo>
                  <a:lnTo>
                    <a:pt x="125156" y="242516"/>
                  </a:lnTo>
                  <a:lnTo>
                    <a:pt x="179122" y="245872"/>
                  </a:lnTo>
                  <a:lnTo>
                    <a:pt x="207847" y="246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49649" y="4632538"/>
              <a:ext cx="135574" cy="421142"/>
            </a:xfrm>
            <a:custGeom>
              <a:avLst/>
              <a:gdLst/>
              <a:ahLst/>
              <a:cxnLst/>
              <a:rect l="0" t="0" r="0" b="0"/>
              <a:pathLst>
                <a:path w="135574" h="421142">
                  <a:moveTo>
                    <a:pt x="40817" y="421141"/>
                  </a:moveTo>
                  <a:lnTo>
                    <a:pt x="37697" y="378449"/>
                  </a:lnTo>
                  <a:lnTo>
                    <a:pt x="24028" y="317903"/>
                  </a:lnTo>
                  <a:lnTo>
                    <a:pt x="17483" y="262924"/>
                  </a:lnTo>
                  <a:lnTo>
                    <a:pt x="5272" y="207004"/>
                  </a:lnTo>
                  <a:lnTo>
                    <a:pt x="0" y="143662"/>
                  </a:lnTo>
                  <a:lnTo>
                    <a:pt x="2078" y="87996"/>
                  </a:lnTo>
                  <a:lnTo>
                    <a:pt x="9562" y="64846"/>
                  </a:lnTo>
                  <a:lnTo>
                    <a:pt x="24586" y="42859"/>
                  </a:lnTo>
                  <a:lnTo>
                    <a:pt x="58364" y="16339"/>
                  </a:lnTo>
                  <a:lnTo>
                    <a:pt x="98008" y="4842"/>
                  </a:lnTo>
                  <a:lnTo>
                    <a:pt x="1355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06238" y="485363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51953" y="1463"/>
                  </a:lnTo>
                  <a:lnTo>
                    <a:pt x="89373" y="289"/>
                  </a:lnTo>
                  <a:lnTo>
                    <a:pt x="3004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41803" y="4850953"/>
              <a:ext cx="238218" cy="212694"/>
            </a:xfrm>
            <a:custGeom>
              <a:avLst/>
              <a:gdLst/>
              <a:ahLst/>
              <a:cxnLst/>
              <a:rect l="0" t="0" r="0" b="0"/>
              <a:pathLst>
                <a:path w="238218" h="212694">
                  <a:moveTo>
                    <a:pt x="164517" y="65855"/>
                  </a:moveTo>
                  <a:lnTo>
                    <a:pt x="134667" y="14320"/>
                  </a:lnTo>
                  <a:lnTo>
                    <a:pt x="118495" y="2786"/>
                  </a:lnTo>
                  <a:lnTo>
                    <a:pt x="96490" y="0"/>
                  </a:lnTo>
                  <a:lnTo>
                    <a:pt x="84071" y="895"/>
                  </a:lnTo>
                  <a:lnTo>
                    <a:pt x="60913" y="11247"/>
                  </a:lnTo>
                  <a:lnTo>
                    <a:pt x="41262" y="27547"/>
                  </a:lnTo>
                  <a:lnTo>
                    <a:pt x="9351" y="82474"/>
                  </a:lnTo>
                  <a:lnTo>
                    <a:pt x="0" y="128361"/>
                  </a:lnTo>
                  <a:lnTo>
                    <a:pt x="2818" y="173413"/>
                  </a:lnTo>
                  <a:lnTo>
                    <a:pt x="14272" y="195937"/>
                  </a:lnTo>
                  <a:lnTo>
                    <a:pt x="22240" y="205218"/>
                  </a:lnTo>
                  <a:lnTo>
                    <a:pt x="31061" y="210237"/>
                  </a:lnTo>
                  <a:lnTo>
                    <a:pt x="50221" y="212693"/>
                  </a:lnTo>
                  <a:lnTo>
                    <a:pt x="67316" y="206765"/>
                  </a:lnTo>
                  <a:lnTo>
                    <a:pt x="97354" y="183896"/>
                  </a:lnTo>
                  <a:lnTo>
                    <a:pt x="130844" y="128297"/>
                  </a:lnTo>
                  <a:lnTo>
                    <a:pt x="145312" y="97225"/>
                  </a:lnTo>
                  <a:lnTo>
                    <a:pt x="148204" y="94957"/>
                  </a:lnTo>
                  <a:lnTo>
                    <a:pt x="150132" y="98124"/>
                  </a:lnTo>
                  <a:lnTo>
                    <a:pt x="154614" y="112952"/>
                  </a:lnTo>
                  <a:lnTo>
                    <a:pt x="171462" y="139861"/>
                  </a:lnTo>
                  <a:lnTo>
                    <a:pt x="188661" y="155678"/>
                  </a:lnTo>
                  <a:lnTo>
                    <a:pt x="198161" y="159662"/>
                  </a:lnTo>
                  <a:lnTo>
                    <a:pt x="238217" y="16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45482" y="4843109"/>
              <a:ext cx="145109" cy="213800"/>
            </a:xfrm>
            <a:custGeom>
              <a:avLst/>
              <a:gdLst/>
              <a:ahLst/>
              <a:cxnLst/>
              <a:rect l="0" t="0" r="0" b="0"/>
              <a:pathLst>
                <a:path w="145109" h="213800">
                  <a:moveTo>
                    <a:pt x="92466" y="0"/>
                  </a:moveTo>
                  <a:lnTo>
                    <a:pt x="33903" y="49498"/>
                  </a:lnTo>
                  <a:lnTo>
                    <a:pt x="17662" y="75887"/>
                  </a:lnTo>
                  <a:lnTo>
                    <a:pt x="2864" y="117415"/>
                  </a:lnTo>
                  <a:lnTo>
                    <a:pt x="0" y="142651"/>
                  </a:lnTo>
                  <a:lnTo>
                    <a:pt x="4967" y="163226"/>
                  </a:lnTo>
                  <a:lnTo>
                    <a:pt x="27219" y="195499"/>
                  </a:lnTo>
                  <a:lnTo>
                    <a:pt x="52856" y="211693"/>
                  </a:lnTo>
                  <a:lnTo>
                    <a:pt x="72522" y="213799"/>
                  </a:lnTo>
                  <a:lnTo>
                    <a:pt x="128439" y="202519"/>
                  </a:lnTo>
                  <a:lnTo>
                    <a:pt x="14510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16933" y="4579896"/>
              <a:ext cx="42114" cy="452726"/>
            </a:xfrm>
            <a:custGeom>
              <a:avLst/>
              <a:gdLst/>
              <a:ahLst/>
              <a:cxnLst/>
              <a:rect l="0" t="0" r="0" b="0"/>
              <a:pathLst>
                <a:path w="42114" h="45272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19" y="151117"/>
                  </a:lnTo>
                  <a:lnTo>
                    <a:pt x="11452" y="211672"/>
                  </a:lnTo>
                  <a:lnTo>
                    <a:pt x="18211" y="267828"/>
                  </a:lnTo>
                  <a:lnTo>
                    <a:pt x="23333" y="317223"/>
                  </a:lnTo>
                  <a:lnTo>
                    <a:pt x="29140" y="365783"/>
                  </a:lnTo>
                  <a:lnTo>
                    <a:pt x="38498" y="427585"/>
                  </a:lnTo>
                  <a:lnTo>
                    <a:pt x="42113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22176" y="4790466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21057"/>
                  </a:moveTo>
                  <a:lnTo>
                    <a:pt x="230125" y="21057"/>
                  </a:lnTo>
                  <a:lnTo>
                    <a:pt x="169588" y="15468"/>
                  </a:lnTo>
                  <a:lnTo>
                    <a:pt x="109711" y="10334"/>
                  </a:lnTo>
                  <a:lnTo>
                    <a:pt x="49704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79516" y="4895040"/>
              <a:ext cx="188139" cy="194352"/>
            </a:xfrm>
            <a:custGeom>
              <a:avLst/>
              <a:gdLst/>
              <a:ahLst/>
              <a:cxnLst/>
              <a:rect l="0" t="0" r="0" b="0"/>
              <a:pathLst>
                <a:path w="188139" h="194352">
                  <a:moveTo>
                    <a:pt x="121686" y="42825"/>
                  </a:moveTo>
                  <a:lnTo>
                    <a:pt x="127274" y="26058"/>
                  </a:lnTo>
                  <a:lnTo>
                    <a:pt x="126581" y="18779"/>
                  </a:lnTo>
                  <a:lnTo>
                    <a:pt x="119572" y="4452"/>
                  </a:lnTo>
                  <a:lnTo>
                    <a:pt x="112088" y="865"/>
                  </a:lnTo>
                  <a:lnTo>
                    <a:pt x="91293" y="0"/>
                  </a:lnTo>
                  <a:lnTo>
                    <a:pt x="72693" y="6634"/>
                  </a:lnTo>
                  <a:lnTo>
                    <a:pt x="36099" y="35546"/>
                  </a:lnTo>
                  <a:lnTo>
                    <a:pt x="11059" y="70434"/>
                  </a:lnTo>
                  <a:lnTo>
                    <a:pt x="0" y="110407"/>
                  </a:lnTo>
                  <a:lnTo>
                    <a:pt x="3652" y="134863"/>
                  </a:lnTo>
                  <a:lnTo>
                    <a:pt x="18862" y="165242"/>
                  </a:lnTo>
                  <a:lnTo>
                    <a:pt x="25060" y="173569"/>
                  </a:lnTo>
                  <a:lnTo>
                    <a:pt x="33872" y="179121"/>
                  </a:lnTo>
                  <a:lnTo>
                    <a:pt x="89396" y="194351"/>
                  </a:lnTo>
                  <a:lnTo>
                    <a:pt x="110844" y="191668"/>
                  </a:lnTo>
                  <a:lnTo>
                    <a:pt x="139531" y="177004"/>
                  </a:lnTo>
                  <a:lnTo>
                    <a:pt x="170184" y="151088"/>
                  </a:lnTo>
                  <a:lnTo>
                    <a:pt x="186098" y="124816"/>
                  </a:lnTo>
                  <a:lnTo>
                    <a:pt x="188138" y="105002"/>
                  </a:lnTo>
                  <a:lnTo>
                    <a:pt x="184857" y="63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59129" y="4874694"/>
              <a:ext cx="115814" cy="177133"/>
            </a:xfrm>
            <a:custGeom>
              <a:avLst/>
              <a:gdLst/>
              <a:ahLst/>
              <a:cxnLst/>
              <a:rect l="0" t="0" r="0" b="0"/>
              <a:pathLst>
                <a:path w="115814" h="177133">
                  <a:moveTo>
                    <a:pt x="0" y="73700"/>
                  </a:moveTo>
                  <a:lnTo>
                    <a:pt x="14654" y="132316"/>
                  </a:lnTo>
                  <a:lnTo>
                    <a:pt x="24749" y="172696"/>
                  </a:lnTo>
                  <a:lnTo>
                    <a:pt x="27028" y="177132"/>
                  </a:lnTo>
                  <a:lnTo>
                    <a:pt x="28546" y="175410"/>
                  </a:lnTo>
                  <a:lnTo>
                    <a:pt x="29560" y="169582"/>
                  </a:lnTo>
                  <a:lnTo>
                    <a:pt x="14652" y="110531"/>
                  </a:lnTo>
                  <a:lnTo>
                    <a:pt x="14870" y="64726"/>
                  </a:lnTo>
                  <a:lnTo>
                    <a:pt x="20647" y="38125"/>
                  </a:lnTo>
                  <a:lnTo>
                    <a:pt x="31013" y="18504"/>
                  </a:lnTo>
                  <a:lnTo>
                    <a:pt x="39393" y="12336"/>
                  </a:lnTo>
                  <a:lnTo>
                    <a:pt x="72373" y="365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38113" y="4895751"/>
              <a:ext cx="190218" cy="210571"/>
            </a:xfrm>
            <a:custGeom>
              <a:avLst/>
              <a:gdLst/>
              <a:ahLst/>
              <a:cxnLst/>
              <a:rect l="0" t="0" r="0" b="0"/>
              <a:pathLst>
                <a:path w="190218" h="210571">
                  <a:moveTo>
                    <a:pt x="178985" y="0"/>
                  </a:moveTo>
                  <a:lnTo>
                    <a:pt x="120368" y="5589"/>
                  </a:lnTo>
                  <a:lnTo>
                    <a:pt x="74599" y="19128"/>
                  </a:lnTo>
                  <a:lnTo>
                    <a:pt x="53043" y="30339"/>
                  </a:lnTo>
                  <a:lnTo>
                    <a:pt x="45890" y="38943"/>
                  </a:lnTo>
                  <a:lnTo>
                    <a:pt x="37944" y="60982"/>
                  </a:lnTo>
                  <a:lnTo>
                    <a:pt x="39334" y="71070"/>
                  </a:lnTo>
                  <a:lnTo>
                    <a:pt x="50237" y="88519"/>
                  </a:lnTo>
                  <a:lnTo>
                    <a:pt x="66781" y="100953"/>
                  </a:lnTo>
                  <a:lnTo>
                    <a:pt x="87003" y="109209"/>
                  </a:lnTo>
                  <a:lnTo>
                    <a:pt x="134992" y="120748"/>
                  </a:lnTo>
                  <a:lnTo>
                    <a:pt x="173025" y="144864"/>
                  </a:lnTo>
                  <a:lnTo>
                    <a:pt x="190217" y="170825"/>
                  </a:lnTo>
                  <a:lnTo>
                    <a:pt x="189982" y="179394"/>
                  </a:lnTo>
                  <a:lnTo>
                    <a:pt x="186317" y="187446"/>
                  </a:lnTo>
                  <a:lnTo>
                    <a:pt x="180363" y="195154"/>
                  </a:lnTo>
                  <a:lnTo>
                    <a:pt x="158150" y="203718"/>
                  </a:lnTo>
                  <a:lnTo>
                    <a:pt x="96230" y="209216"/>
                  </a:lnTo>
                  <a:lnTo>
                    <a:pt x="38420" y="21030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79978" y="5243588"/>
              <a:ext cx="1389763" cy="31190"/>
            </a:xfrm>
            <a:custGeom>
              <a:avLst/>
              <a:gdLst/>
              <a:ahLst/>
              <a:cxnLst/>
              <a:rect l="0" t="0" r="0" b="0"/>
              <a:pathLst>
                <a:path w="1389763" h="31190">
                  <a:moveTo>
                    <a:pt x="1389762" y="31189"/>
                  </a:moveTo>
                  <a:lnTo>
                    <a:pt x="1331146" y="16535"/>
                  </a:lnTo>
                  <a:lnTo>
                    <a:pt x="1275802" y="4161"/>
                  </a:lnTo>
                  <a:lnTo>
                    <a:pt x="1212877" y="504"/>
                  </a:lnTo>
                  <a:lnTo>
                    <a:pt x="1149452" y="5371"/>
                  </a:lnTo>
                  <a:lnTo>
                    <a:pt x="1097981" y="8721"/>
                  </a:lnTo>
                  <a:lnTo>
                    <a:pt x="1040096" y="4125"/>
                  </a:lnTo>
                  <a:lnTo>
                    <a:pt x="989670" y="943"/>
                  </a:lnTo>
                  <a:lnTo>
                    <a:pt x="933915" y="0"/>
                  </a:lnTo>
                  <a:lnTo>
                    <a:pt x="890416" y="2899"/>
                  </a:lnTo>
                  <a:lnTo>
                    <a:pt x="843787" y="6917"/>
                  </a:lnTo>
                  <a:lnTo>
                    <a:pt x="795766" y="8703"/>
                  </a:lnTo>
                  <a:lnTo>
                    <a:pt x="739461" y="9709"/>
                  </a:lnTo>
                  <a:lnTo>
                    <a:pt x="678514" y="10048"/>
                  </a:lnTo>
                  <a:lnTo>
                    <a:pt x="621415" y="10115"/>
                  </a:lnTo>
                  <a:lnTo>
                    <a:pt x="565076" y="10128"/>
                  </a:lnTo>
                  <a:lnTo>
                    <a:pt x="508887" y="11301"/>
                  </a:lnTo>
                  <a:lnTo>
                    <a:pt x="452727" y="18465"/>
                  </a:lnTo>
                  <a:lnTo>
                    <a:pt x="396574" y="25816"/>
                  </a:lnTo>
                  <a:lnTo>
                    <a:pt x="340422" y="30128"/>
                  </a:lnTo>
                  <a:lnTo>
                    <a:pt x="284270" y="30979"/>
                  </a:lnTo>
                  <a:lnTo>
                    <a:pt x="222529" y="31148"/>
                  </a:lnTo>
                  <a:lnTo>
                    <a:pt x="162413" y="23945"/>
                  </a:lnTo>
                  <a:lnTo>
                    <a:pt x="102359" y="21309"/>
                  </a:lnTo>
                  <a:lnTo>
                    <a:pt x="51776" y="17733"/>
                  </a:lnTo>
                  <a:lnTo>
                    <a:pt x="0" y="10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99571" y="5082491"/>
              <a:ext cx="200626" cy="282656"/>
            </a:xfrm>
            <a:custGeom>
              <a:avLst/>
              <a:gdLst/>
              <a:ahLst/>
              <a:cxnLst/>
              <a:rect l="0" t="0" r="0" b="0"/>
              <a:pathLst>
                <a:path w="200626" h="282656">
                  <a:moveTo>
                    <a:pt x="112408" y="13301"/>
                  </a:moveTo>
                  <a:lnTo>
                    <a:pt x="101230" y="2123"/>
                  </a:lnTo>
                  <a:lnTo>
                    <a:pt x="94428" y="0"/>
                  </a:lnTo>
                  <a:lnTo>
                    <a:pt x="77511" y="761"/>
                  </a:lnTo>
                  <a:lnTo>
                    <a:pt x="61414" y="8118"/>
                  </a:lnTo>
                  <a:lnTo>
                    <a:pt x="32015" y="31904"/>
                  </a:lnTo>
                  <a:lnTo>
                    <a:pt x="16318" y="63397"/>
                  </a:lnTo>
                  <a:lnTo>
                    <a:pt x="0" y="121371"/>
                  </a:lnTo>
                  <a:lnTo>
                    <a:pt x="724" y="161525"/>
                  </a:lnTo>
                  <a:lnTo>
                    <a:pt x="6619" y="187973"/>
                  </a:lnTo>
                  <a:lnTo>
                    <a:pt x="36057" y="244360"/>
                  </a:lnTo>
                  <a:lnTo>
                    <a:pt x="56510" y="270757"/>
                  </a:lnTo>
                  <a:lnTo>
                    <a:pt x="76646" y="279804"/>
                  </a:lnTo>
                  <a:lnTo>
                    <a:pt x="100024" y="282655"/>
                  </a:lnTo>
                  <a:lnTo>
                    <a:pt x="122112" y="280023"/>
                  </a:lnTo>
                  <a:lnTo>
                    <a:pt x="140507" y="271834"/>
                  </a:lnTo>
                  <a:lnTo>
                    <a:pt x="171381" y="247513"/>
                  </a:lnTo>
                  <a:lnTo>
                    <a:pt x="187333" y="215929"/>
                  </a:lnTo>
                  <a:lnTo>
                    <a:pt x="199469" y="182524"/>
                  </a:lnTo>
                  <a:lnTo>
                    <a:pt x="200625" y="161041"/>
                  </a:lnTo>
                  <a:lnTo>
                    <a:pt x="191834" y="118654"/>
                  </a:lnTo>
                  <a:lnTo>
                    <a:pt x="176626" y="87021"/>
                  </a:lnTo>
                  <a:lnTo>
                    <a:pt x="160837" y="72192"/>
                  </a:lnTo>
                  <a:lnTo>
                    <a:pt x="133465" y="55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59560" y="4921766"/>
              <a:ext cx="126161" cy="416183"/>
            </a:xfrm>
            <a:custGeom>
              <a:avLst/>
              <a:gdLst/>
              <a:ahLst/>
              <a:cxnLst/>
              <a:rect l="0" t="0" r="0" b="0"/>
              <a:pathLst>
                <a:path w="126161" h="416183">
                  <a:moveTo>
                    <a:pt x="62989" y="416182"/>
                  </a:moveTo>
                  <a:lnTo>
                    <a:pt x="45031" y="353901"/>
                  </a:lnTo>
                  <a:lnTo>
                    <a:pt x="31322" y="299851"/>
                  </a:lnTo>
                  <a:lnTo>
                    <a:pt x="17349" y="244114"/>
                  </a:lnTo>
                  <a:lnTo>
                    <a:pt x="4494" y="188044"/>
                  </a:lnTo>
                  <a:lnTo>
                    <a:pt x="741" y="131908"/>
                  </a:lnTo>
                  <a:lnTo>
                    <a:pt x="0" y="75760"/>
                  </a:lnTo>
                  <a:lnTo>
                    <a:pt x="5461" y="39236"/>
                  </a:lnTo>
                  <a:lnTo>
                    <a:pt x="20078" y="11776"/>
                  </a:lnTo>
                  <a:lnTo>
                    <a:pt x="28533" y="6198"/>
                  </a:lnTo>
                  <a:lnTo>
                    <a:pt x="50405" y="0"/>
                  </a:lnTo>
                  <a:lnTo>
                    <a:pt x="101713" y="4028"/>
                  </a:lnTo>
                  <a:lnTo>
                    <a:pt x="126160" y="5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96207" y="5106321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42114"/>
                  </a:moveTo>
                  <a:lnTo>
                    <a:pt x="115236" y="38994"/>
                  </a:lnTo>
                  <a:lnTo>
                    <a:pt x="54689" y="229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27876" y="497997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6402" y="55141"/>
                  </a:lnTo>
                  <a:lnTo>
                    <a:pt x="1264" y="114444"/>
                  </a:lnTo>
                  <a:lnTo>
                    <a:pt x="374" y="171170"/>
                  </a:lnTo>
                  <a:lnTo>
                    <a:pt x="111" y="231261"/>
                  </a:lnTo>
                  <a:lnTo>
                    <a:pt x="33" y="285461"/>
                  </a:lnTo>
                  <a:lnTo>
                    <a:pt x="6" y="33693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01575" y="5011693"/>
              <a:ext cx="259302" cy="388129"/>
            </a:xfrm>
            <a:custGeom>
              <a:avLst/>
              <a:gdLst/>
              <a:ahLst/>
              <a:cxnLst/>
              <a:rect l="0" t="0" r="0" b="0"/>
              <a:pathLst>
                <a:path w="259302" h="388129">
                  <a:moveTo>
                    <a:pt x="200041" y="10400"/>
                  </a:moveTo>
                  <a:lnTo>
                    <a:pt x="162563" y="2067"/>
                  </a:lnTo>
                  <a:lnTo>
                    <a:pt x="111141" y="305"/>
                  </a:lnTo>
                  <a:lnTo>
                    <a:pt x="69845" y="0"/>
                  </a:lnTo>
                  <a:lnTo>
                    <a:pt x="59431" y="3467"/>
                  </a:lnTo>
                  <a:lnTo>
                    <a:pt x="44741" y="16677"/>
                  </a:lnTo>
                  <a:lnTo>
                    <a:pt x="41526" y="25113"/>
                  </a:lnTo>
                  <a:lnTo>
                    <a:pt x="41073" y="43845"/>
                  </a:lnTo>
                  <a:lnTo>
                    <a:pt x="50314" y="98938"/>
                  </a:lnTo>
                  <a:lnTo>
                    <a:pt x="56676" y="123450"/>
                  </a:lnTo>
                  <a:lnTo>
                    <a:pt x="62351" y="130220"/>
                  </a:lnTo>
                  <a:lnTo>
                    <a:pt x="69643" y="133564"/>
                  </a:lnTo>
                  <a:lnTo>
                    <a:pt x="123902" y="145899"/>
                  </a:lnTo>
                  <a:lnTo>
                    <a:pt x="178664" y="170501"/>
                  </a:lnTo>
                  <a:lnTo>
                    <a:pt x="210475" y="193148"/>
                  </a:lnTo>
                  <a:lnTo>
                    <a:pt x="225346" y="215234"/>
                  </a:lnTo>
                  <a:lnTo>
                    <a:pt x="254413" y="274027"/>
                  </a:lnTo>
                  <a:lnTo>
                    <a:pt x="259301" y="299923"/>
                  </a:lnTo>
                  <a:lnTo>
                    <a:pt x="255235" y="323910"/>
                  </a:lnTo>
                  <a:lnTo>
                    <a:pt x="239791" y="354026"/>
                  </a:lnTo>
                  <a:lnTo>
                    <a:pt x="233560" y="362316"/>
                  </a:lnTo>
                  <a:lnTo>
                    <a:pt x="214159" y="374648"/>
                  </a:lnTo>
                  <a:lnTo>
                    <a:pt x="189938" y="382858"/>
                  </a:lnTo>
                  <a:lnTo>
                    <a:pt x="136261" y="388128"/>
                  </a:lnTo>
                  <a:lnTo>
                    <a:pt x="97696" y="385922"/>
                  </a:lnTo>
                  <a:lnTo>
                    <a:pt x="42501" y="370247"/>
                  </a:lnTo>
                  <a:lnTo>
                    <a:pt x="0" y="347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449919" y="360563"/>
            <a:ext cx="4711068" cy="860743"/>
            <a:chOff x="2449919" y="360563"/>
            <a:chExt cx="4711068" cy="860743"/>
          </a:xfrm>
        </p:grpSpPr>
        <p:sp>
          <p:nvSpPr>
            <p:cNvPr id="2" name="Freeform 1"/>
            <p:cNvSpPr/>
            <p:nvPr/>
          </p:nvSpPr>
          <p:spPr>
            <a:xfrm>
              <a:off x="2449919" y="389859"/>
              <a:ext cx="609569" cy="578763"/>
            </a:xfrm>
            <a:custGeom>
              <a:avLst/>
              <a:gdLst/>
              <a:ahLst/>
              <a:cxnLst/>
              <a:rect l="0" t="0" r="0" b="0"/>
              <a:pathLst>
                <a:path w="609569" h="578763">
                  <a:moveTo>
                    <a:pt x="140091" y="578762"/>
                  </a:moveTo>
                  <a:lnTo>
                    <a:pt x="122133" y="523718"/>
                  </a:lnTo>
                  <a:lnTo>
                    <a:pt x="111544" y="469190"/>
                  </a:lnTo>
                  <a:lnTo>
                    <a:pt x="103517" y="413619"/>
                  </a:lnTo>
                  <a:lnTo>
                    <a:pt x="90373" y="351861"/>
                  </a:lnTo>
                  <a:lnTo>
                    <a:pt x="82437" y="297506"/>
                  </a:lnTo>
                  <a:lnTo>
                    <a:pt x="66194" y="242247"/>
                  </a:lnTo>
                  <a:lnTo>
                    <a:pt x="48818" y="189260"/>
                  </a:lnTo>
                  <a:lnTo>
                    <a:pt x="25704" y="130983"/>
                  </a:lnTo>
                  <a:lnTo>
                    <a:pt x="3871" y="74046"/>
                  </a:lnTo>
                  <a:lnTo>
                    <a:pt x="145" y="63300"/>
                  </a:lnTo>
                  <a:lnTo>
                    <a:pt x="0" y="53797"/>
                  </a:lnTo>
                  <a:lnTo>
                    <a:pt x="6078" y="36998"/>
                  </a:lnTo>
                  <a:lnTo>
                    <a:pt x="22818" y="24853"/>
                  </a:lnTo>
                  <a:lnTo>
                    <a:pt x="77898" y="4914"/>
                  </a:lnTo>
                  <a:lnTo>
                    <a:pt x="133568" y="726"/>
                  </a:lnTo>
                  <a:lnTo>
                    <a:pt x="183392" y="0"/>
                  </a:lnTo>
                  <a:lnTo>
                    <a:pt x="241451" y="5344"/>
                  </a:lnTo>
                  <a:lnTo>
                    <a:pt x="292566" y="14367"/>
                  </a:lnTo>
                  <a:lnTo>
                    <a:pt x="346576" y="30039"/>
                  </a:lnTo>
                  <a:lnTo>
                    <a:pt x="401586" y="49059"/>
                  </a:lnTo>
                  <a:lnTo>
                    <a:pt x="464631" y="75317"/>
                  </a:lnTo>
                  <a:lnTo>
                    <a:pt x="523894" y="130606"/>
                  </a:lnTo>
                  <a:lnTo>
                    <a:pt x="569269" y="192828"/>
                  </a:lnTo>
                  <a:lnTo>
                    <a:pt x="599343" y="237626"/>
                  </a:lnTo>
                  <a:lnTo>
                    <a:pt x="609568" y="277773"/>
                  </a:lnTo>
                  <a:lnTo>
                    <a:pt x="604618" y="333261"/>
                  </a:lnTo>
                  <a:lnTo>
                    <a:pt x="589255" y="389282"/>
                  </a:lnTo>
                  <a:lnTo>
                    <a:pt x="558448" y="445408"/>
                  </a:lnTo>
                  <a:lnTo>
                    <a:pt x="528821" y="481928"/>
                  </a:lnTo>
                  <a:lnTo>
                    <a:pt x="486637" y="509386"/>
                  </a:lnTo>
                  <a:lnTo>
                    <a:pt x="437094" y="526751"/>
                  </a:lnTo>
                  <a:lnTo>
                    <a:pt x="385369" y="539305"/>
                  </a:lnTo>
                  <a:lnTo>
                    <a:pt x="325065" y="544452"/>
                  </a:lnTo>
                  <a:lnTo>
                    <a:pt x="268786" y="538536"/>
                  </a:lnTo>
                  <a:lnTo>
                    <a:pt x="217607" y="534088"/>
                  </a:lnTo>
                  <a:lnTo>
                    <a:pt x="171676" y="5261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69077" y="74752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48020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74362" y="684352"/>
              <a:ext cx="200043" cy="291946"/>
            </a:xfrm>
            <a:custGeom>
              <a:avLst/>
              <a:gdLst/>
              <a:ahLst/>
              <a:cxnLst/>
              <a:rect l="0" t="0" r="0" b="0"/>
              <a:pathLst>
                <a:path w="200043" h="291946">
                  <a:moveTo>
                    <a:pt x="0" y="31585"/>
                  </a:moveTo>
                  <a:lnTo>
                    <a:pt x="26364" y="95036"/>
                  </a:lnTo>
                  <a:lnTo>
                    <a:pt x="52998" y="153130"/>
                  </a:lnTo>
                  <a:lnTo>
                    <a:pt x="75200" y="204683"/>
                  </a:lnTo>
                  <a:lnTo>
                    <a:pt x="92020" y="250351"/>
                  </a:lnTo>
                  <a:lnTo>
                    <a:pt x="123397" y="290519"/>
                  </a:lnTo>
                  <a:lnTo>
                    <a:pt x="129058" y="291945"/>
                  </a:lnTo>
                  <a:lnTo>
                    <a:pt x="134002" y="289387"/>
                  </a:lnTo>
                  <a:lnTo>
                    <a:pt x="142615" y="277185"/>
                  </a:lnTo>
                  <a:lnTo>
                    <a:pt x="152871" y="249415"/>
                  </a:lnTo>
                  <a:lnTo>
                    <a:pt x="160048" y="198703"/>
                  </a:lnTo>
                  <a:lnTo>
                    <a:pt x="172384" y="143625"/>
                  </a:lnTo>
                  <a:lnTo>
                    <a:pt x="178851" y="87685"/>
                  </a:lnTo>
                  <a:lnTo>
                    <a:pt x="190180" y="34695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69160" y="71593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5590" y="58617"/>
                  </a:lnTo>
                  <a:lnTo>
                    <a:pt x="9553" y="120027"/>
                  </a:lnTo>
                  <a:lnTo>
                    <a:pt x="13456" y="175311"/>
                  </a:lnTo>
                  <a:lnTo>
                    <a:pt x="20056" y="234870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90217" y="56853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05313" y="673823"/>
              <a:ext cx="224319" cy="266274"/>
            </a:xfrm>
            <a:custGeom>
              <a:avLst/>
              <a:gdLst/>
              <a:ahLst/>
              <a:cxnLst/>
              <a:rect l="0" t="0" r="0" b="0"/>
              <a:pathLst>
                <a:path w="224319" h="266274">
                  <a:moveTo>
                    <a:pt x="148117" y="0"/>
                  </a:moveTo>
                  <a:lnTo>
                    <a:pt x="86024" y="5590"/>
                  </a:lnTo>
                  <a:lnTo>
                    <a:pt x="32445" y="32784"/>
                  </a:lnTo>
                  <a:lnTo>
                    <a:pt x="13649" y="47326"/>
                  </a:lnTo>
                  <a:lnTo>
                    <a:pt x="1396" y="65488"/>
                  </a:lnTo>
                  <a:lnTo>
                    <a:pt x="0" y="74074"/>
                  </a:lnTo>
                  <a:lnTo>
                    <a:pt x="1409" y="82138"/>
                  </a:lnTo>
                  <a:lnTo>
                    <a:pt x="4688" y="89854"/>
                  </a:lnTo>
                  <a:lnTo>
                    <a:pt x="17690" y="101547"/>
                  </a:lnTo>
                  <a:lnTo>
                    <a:pt x="26071" y="106302"/>
                  </a:lnTo>
                  <a:lnTo>
                    <a:pt x="47861" y="108467"/>
                  </a:lnTo>
                  <a:lnTo>
                    <a:pt x="83316" y="109348"/>
                  </a:lnTo>
                  <a:lnTo>
                    <a:pt x="145779" y="124538"/>
                  </a:lnTo>
                  <a:lnTo>
                    <a:pt x="194752" y="148429"/>
                  </a:lnTo>
                  <a:lnTo>
                    <a:pt x="203773" y="155105"/>
                  </a:lnTo>
                  <a:lnTo>
                    <a:pt x="216917" y="175001"/>
                  </a:lnTo>
                  <a:lnTo>
                    <a:pt x="224318" y="198271"/>
                  </a:lnTo>
                  <a:lnTo>
                    <a:pt x="223708" y="220312"/>
                  </a:lnTo>
                  <a:lnTo>
                    <a:pt x="216418" y="238686"/>
                  </a:lnTo>
                  <a:lnTo>
                    <a:pt x="211198" y="246862"/>
                  </a:lnTo>
                  <a:lnTo>
                    <a:pt x="196040" y="259065"/>
                  </a:lnTo>
                  <a:lnTo>
                    <a:pt x="187085" y="263957"/>
                  </a:lnTo>
                  <a:lnTo>
                    <a:pt x="164656" y="266273"/>
                  </a:lnTo>
                  <a:lnTo>
                    <a:pt x="112129" y="258228"/>
                  </a:lnTo>
                  <a:lnTo>
                    <a:pt x="52073" y="241961"/>
                  </a:lnTo>
                  <a:lnTo>
                    <a:pt x="32303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00829" y="736994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2195" y="57264"/>
                  </a:lnTo>
                  <a:lnTo>
                    <a:pt x="433" y="11815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79772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60258" y="452725"/>
              <a:ext cx="243974" cy="454965"/>
            </a:xfrm>
            <a:custGeom>
              <a:avLst/>
              <a:gdLst/>
              <a:ahLst/>
              <a:cxnLst/>
              <a:rect l="0" t="0" r="0" b="0"/>
              <a:pathLst>
                <a:path w="243974" h="454965">
                  <a:moveTo>
                    <a:pt x="30084" y="0"/>
                  </a:moveTo>
                  <a:lnTo>
                    <a:pt x="21750" y="48931"/>
                  </a:lnTo>
                  <a:lnTo>
                    <a:pt x="20205" y="99896"/>
                  </a:lnTo>
                  <a:lnTo>
                    <a:pt x="19748" y="159450"/>
                  </a:lnTo>
                  <a:lnTo>
                    <a:pt x="19612" y="221550"/>
                  </a:lnTo>
                  <a:lnTo>
                    <a:pt x="16452" y="281283"/>
                  </a:lnTo>
                  <a:lnTo>
                    <a:pt x="11227" y="332908"/>
                  </a:lnTo>
                  <a:lnTo>
                    <a:pt x="9461" y="392273"/>
                  </a:lnTo>
                  <a:lnTo>
                    <a:pt x="3566" y="429354"/>
                  </a:lnTo>
                  <a:lnTo>
                    <a:pt x="1877" y="431295"/>
                  </a:lnTo>
                  <a:lnTo>
                    <a:pt x="0" y="417855"/>
                  </a:lnTo>
                  <a:lnTo>
                    <a:pt x="13284" y="357680"/>
                  </a:lnTo>
                  <a:lnTo>
                    <a:pt x="41635" y="296955"/>
                  </a:lnTo>
                  <a:lnTo>
                    <a:pt x="56274" y="275869"/>
                  </a:lnTo>
                  <a:lnTo>
                    <a:pt x="74480" y="258699"/>
                  </a:lnTo>
                  <a:lnTo>
                    <a:pt x="97388" y="249508"/>
                  </a:lnTo>
                  <a:lnTo>
                    <a:pt x="110048" y="247057"/>
                  </a:lnTo>
                  <a:lnTo>
                    <a:pt x="136594" y="250573"/>
                  </a:lnTo>
                  <a:lnTo>
                    <a:pt x="161649" y="259935"/>
                  </a:lnTo>
                  <a:lnTo>
                    <a:pt x="204398" y="291781"/>
                  </a:lnTo>
                  <a:lnTo>
                    <a:pt x="232235" y="335103"/>
                  </a:lnTo>
                  <a:lnTo>
                    <a:pt x="241981" y="357165"/>
                  </a:lnTo>
                  <a:lnTo>
                    <a:pt x="243973" y="381788"/>
                  </a:lnTo>
                  <a:lnTo>
                    <a:pt x="242867" y="394905"/>
                  </a:lnTo>
                  <a:lnTo>
                    <a:pt x="232278" y="418839"/>
                  </a:lnTo>
                  <a:lnTo>
                    <a:pt x="215874" y="438834"/>
                  </a:lnTo>
                  <a:lnTo>
                    <a:pt x="196885" y="451621"/>
                  </a:lnTo>
                  <a:lnTo>
                    <a:pt x="170508" y="454964"/>
                  </a:lnTo>
                  <a:lnTo>
                    <a:pt x="117094" y="447578"/>
                  </a:lnTo>
                  <a:lnTo>
                    <a:pt x="65155" y="426239"/>
                  </a:lnTo>
                  <a:lnTo>
                    <a:pt x="40612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12599" y="684352"/>
              <a:ext cx="25184" cy="189514"/>
            </a:xfrm>
            <a:custGeom>
              <a:avLst/>
              <a:gdLst/>
              <a:ahLst/>
              <a:cxnLst/>
              <a:rect l="0" t="0" r="0" b="0"/>
              <a:pathLst>
                <a:path w="25184" h="189514">
                  <a:moveTo>
                    <a:pt x="14654" y="0"/>
                  </a:moveTo>
                  <a:lnTo>
                    <a:pt x="0" y="58617"/>
                  </a:lnTo>
                  <a:lnTo>
                    <a:pt x="1084" y="93407"/>
                  </a:lnTo>
                  <a:lnTo>
                    <a:pt x="15178" y="155554"/>
                  </a:lnTo>
                  <a:lnTo>
                    <a:pt x="25183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16725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85181" y="389554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10528" y="0"/>
                  </a:moveTo>
                  <a:lnTo>
                    <a:pt x="2195" y="60384"/>
                  </a:lnTo>
                  <a:lnTo>
                    <a:pt x="650" y="111868"/>
                  </a:lnTo>
                  <a:lnTo>
                    <a:pt x="5718" y="171186"/>
                  </a:lnTo>
                  <a:lnTo>
                    <a:pt x="9578" y="231473"/>
                  </a:lnTo>
                  <a:lnTo>
                    <a:pt x="10247" y="294232"/>
                  </a:lnTo>
                  <a:lnTo>
                    <a:pt x="10403" y="336661"/>
                  </a:lnTo>
                  <a:lnTo>
                    <a:pt x="4902" y="400008"/>
                  </a:lnTo>
                  <a:lnTo>
                    <a:pt x="1452" y="452053"/>
                  </a:lnTo>
                  <a:lnTo>
                    <a:pt x="191" y="51339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22052" y="715937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7937" y="48931"/>
                  </a:lnTo>
                  <a:lnTo>
                    <a:pt x="9604" y="96777"/>
                  </a:lnTo>
                  <a:lnTo>
                    <a:pt x="1897" y="15975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74694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32627" y="442196"/>
              <a:ext cx="10524" cy="547483"/>
            </a:xfrm>
            <a:custGeom>
              <a:avLst/>
              <a:gdLst/>
              <a:ahLst/>
              <a:cxnLst/>
              <a:rect l="0" t="0" r="0" b="0"/>
              <a:pathLst>
                <a:path w="10524" h="547483">
                  <a:moveTo>
                    <a:pt x="10523" y="0"/>
                  </a:moveTo>
                  <a:lnTo>
                    <a:pt x="3287" y="28726"/>
                  </a:lnTo>
                  <a:lnTo>
                    <a:pt x="645" y="92112"/>
                  </a:lnTo>
                  <a:lnTo>
                    <a:pt x="123" y="150386"/>
                  </a:lnTo>
                  <a:lnTo>
                    <a:pt x="20" y="206958"/>
                  </a:lnTo>
                  <a:lnTo>
                    <a:pt x="0" y="263192"/>
                  </a:lnTo>
                  <a:lnTo>
                    <a:pt x="5584" y="319361"/>
                  </a:lnTo>
                  <a:lnTo>
                    <a:pt x="9059" y="372656"/>
                  </a:lnTo>
                  <a:lnTo>
                    <a:pt x="10089" y="432901"/>
                  </a:lnTo>
                  <a:lnTo>
                    <a:pt x="10395" y="484026"/>
                  </a:lnTo>
                  <a:lnTo>
                    <a:pt x="10523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37865" y="673823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36263" y="8334"/>
                  </a:lnTo>
                  <a:lnTo>
                    <a:pt x="179250" y="15684"/>
                  </a:lnTo>
                  <a:lnTo>
                    <a:pt x="123301" y="19465"/>
                  </a:lnTo>
                  <a:lnTo>
                    <a:pt x="73448" y="31764"/>
                  </a:lnTo>
                  <a:lnTo>
                    <a:pt x="12907" y="4908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01077" y="810694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49499" y="55087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80021" y="705409"/>
              <a:ext cx="231627" cy="515897"/>
            </a:xfrm>
            <a:custGeom>
              <a:avLst/>
              <a:gdLst/>
              <a:ahLst/>
              <a:cxnLst/>
              <a:rect l="0" t="0" r="0" b="0"/>
              <a:pathLst>
                <a:path w="231627" h="515897">
                  <a:moveTo>
                    <a:pt x="231626" y="0"/>
                  </a:moveTo>
                  <a:lnTo>
                    <a:pt x="202318" y="34897"/>
                  </a:lnTo>
                  <a:lnTo>
                    <a:pt x="165068" y="98243"/>
                  </a:lnTo>
                  <a:lnTo>
                    <a:pt x="140698" y="158233"/>
                  </a:lnTo>
                  <a:lnTo>
                    <a:pt x="119350" y="221125"/>
                  </a:lnTo>
                  <a:lnTo>
                    <a:pt x="101779" y="279333"/>
                  </a:lnTo>
                  <a:lnTo>
                    <a:pt x="75895" y="336262"/>
                  </a:lnTo>
                  <a:lnTo>
                    <a:pt x="55271" y="389469"/>
                  </a:lnTo>
                  <a:lnTo>
                    <a:pt x="33837" y="437890"/>
                  </a:lnTo>
                  <a:lnTo>
                    <a:pt x="8268" y="499905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85430" y="389554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42114" y="0"/>
                  </a:moveTo>
                  <a:lnTo>
                    <a:pt x="22328" y="60384"/>
                  </a:lnTo>
                  <a:lnTo>
                    <a:pt x="14025" y="114988"/>
                  </a:lnTo>
                  <a:lnTo>
                    <a:pt x="11564" y="165092"/>
                  </a:lnTo>
                  <a:lnTo>
                    <a:pt x="10835" y="212693"/>
                  </a:lnTo>
                  <a:lnTo>
                    <a:pt x="10589" y="275590"/>
                  </a:lnTo>
                  <a:lnTo>
                    <a:pt x="10546" y="324462"/>
                  </a:lnTo>
                  <a:lnTo>
                    <a:pt x="10532" y="384972"/>
                  </a:lnTo>
                  <a:lnTo>
                    <a:pt x="10529" y="441985"/>
                  </a:lnTo>
                  <a:lnTo>
                    <a:pt x="7409" y="49048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92899" y="360563"/>
              <a:ext cx="424159" cy="597531"/>
            </a:xfrm>
            <a:custGeom>
              <a:avLst/>
              <a:gdLst/>
              <a:ahLst/>
              <a:cxnLst/>
              <a:rect l="0" t="0" r="0" b="0"/>
              <a:pathLst>
                <a:path w="424159" h="597531">
                  <a:moveTo>
                    <a:pt x="13546" y="134276"/>
                  </a:moveTo>
                  <a:lnTo>
                    <a:pt x="2368" y="117508"/>
                  </a:lnTo>
                  <a:lnTo>
                    <a:pt x="0" y="99918"/>
                  </a:lnTo>
                  <a:lnTo>
                    <a:pt x="1006" y="90313"/>
                  </a:lnTo>
                  <a:lnTo>
                    <a:pt x="11483" y="73403"/>
                  </a:lnTo>
                  <a:lnTo>
                    <a:pt x="46804" y="43483"/>
                  </a:lnTo>
                  <a:lnTo>
                    <a:pt x="106328" y="19447"/>
                  </a:lnTo>
                  <a:lnTo>
                    <a:pt x="155616" y="4619"/>
                  </a:lnTo>
                  <a:lnTo>
                    <a:pt x="217648" y="0"/>
                  </a:lnTo>
                  <a:lnTo>
                    <a:pt x="247368" y="3628"/>
                  </a:lnTo>
                  <a:lnTo>
                    <a:pt x="290407" y="23426"/>
                  </a:lnTo>
                  <a:lnTo>
                    <a:pt x="346363" y="68639"/>
                  </a:lnTo>
                  <a:lnTo>
                    <a:pt x="361506" y="86387"/>
                  </a:lnTo>
                  <a:lnTo>
                    <a:pt x="384697" y="149402"/>
                  </a:lnTo>
                  <a:lnTo>
                    <a:pt x="384650" y="196339"/>
                  </a:lnTo>
                  <a:lnTo>
                    <a:pt x="371637" y="236113"/>
                  </a:lnTo>
                  <a:lnTo>
                    <a:pt x="345110" y="279824"/>
                  </a:lnTo>
                  <a:lnTo>
                    <a:pt x="327024" y="296840"/>
                  </a:lnTo>
                  <a:lnTo>
                    <a:pt x="291522" y="313984"/>
                  </a:lnTo>
                  <a:lnTo>
                    <a:pt x="285431" y="323102"/>
                  </a:lnTo>
                  <a:lnTo>
                    <a:pt x="283710" y="335029"/>
                  </a:lnTo>
                  <a:lnTo>
                    <a:pt x="289207" y="362710"/>
                  </a:lnTo>
                  <a:lnTo>
                    <a:pt x="318212" y="418608"/>
                  </a:lnTo>
                  <a:lnTo>
                    <a:pt x="355051" y="481508"/>
                  </a:lnTo>
                  <a:lnTo>
                    <a:pt x="390360" y="535011"/>
                  </a:lnTo>
                  <a:lnTo>
                    <a:pt x="424158" y="5975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70132" y="694880"/>
              <a:ext cx="195280" cy="265577"/>
            </a:xfrm>
            <a:custGeom>
              <a:avLst/>
              <a:gdLst/>
              <a:ahLst/>
              <a:cxnLst/>
              <a:rect l="0" t="0" r="0" b="0"/>
              <a:pathLst>
                <a:path w="195280" h="265577">
                  <a:moveTo>
                    <a:pt x="10095" y="42114"/>
                  </a:moveTo>
                  <a:lnTo>
                    <a:pt x="1762" y="79592"/>
                  </a:lnTo>
                  <a:lnTo>
                    <a:pt x="0" y="131016"/>
                  </a:lnTo>
                  <a:lnTo>
                    <a:pt x="15293" y="185064"/>
                  </a:lnTo>
                  <a:lnTo>
                    <a:pt x="40011" y="241570"/>
                  </a:lnTo>
                  <a:lnTo>
                    <a:pt x="56146" y="256713"/>
                  </a:lnTo>
                  <a:lnTo>
                    <a:pt x="65362" y="262389"/>
                  </a:lnTo>
                  <a:lnTo>
                    <a:pt x="88081" y="265576"/>
                  </a:lnTo>
                  <a:lnTo>
                    <a:pt x="111436" y="261924"/>
                  </a:lnTo>
                  <a:lnTo>
                    <a:pt x="129615" y="252501"/>
                  </a:lnTo>
                  <a:lnTo>
                    <a:pt x="153003" y="228454"/>
                  </a:lnTo>
                  <a:lnTo>
                    <a:pt x="180697" y="180481"/>
                  </a:lnTo>
                  <a:lnTo>
                    <a:pt x="193485" y="138614"/>
                  </a:lnTo>
                  <a:lnTo>
                    <a:pt x="195279" y="75777"/>
                  </a:lnTo>
                  <a:lnTo>
                    <a:pt x="182660" y="15698"/>
                  </a:lnTo>
                  <a:lnTo>
                    <a:pt x="17855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53968" y="400082"/>
              <a:ext cx="18212" cy="536955"/>
            </a:xfrm>
            <a:custGeom>
              <a:avLst/>
              <a:gdLst/>
              <a:ahLst/>
              <a:cxnLst/>
              <a:rect l="0" t="0" r="0" b="0"/>
              <a:pathLst>
                <a:path w="18212" h="536955">
                  <a:moveTo>
                    <a:pt x="0" y="0"/>
                  </a:moveTo>
                  <a:lnTo>
                    <a:pt x="1" y="52051"/>
                  </a:lnTo>
                  <a:lnTo>
                    <a:pt x="1" y="111349"/>
                  </a:lnTo>
                  <a:lnTo>
                    <a:pt x="1" y="171423"/>
                  </a:lnTo>
                  <a:lnTo>
                    <a:pt x="3120" y="228217"/>
                  </a:lnTo>
                  <a:lnTo>
                    <a:pt x="8406" y="273395"/>
                  </a:lnTo>
                  <a:lnTo>
                    <a:pt x="14654" y="320771"/>
                  </a:lnTo>
                  <a:lnTo>
                    <a:pt x="18211" y="366003"/>
                  </a:lnTo>
                  <a:lnTo>
                    <a:pt x="17095" y="424691"/>
                  </a:lnTo>
                  <a:lnTo>
                    <a:pt x="11826" y="486442"/>
                  </a:lnTo>
                  <a:lnTo>
                    <a:pt x="10529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56602" y="697021"/>
              <a:ext cx="202904" cy="261073"/>
            </a:xfrm>
            <a:custGeom>
              <a:avLst/>
              <a:gdLst/>
              <a:ahLst/>
              <a:cxnLst/>
              <a:rect l="0" t="0" r="0" b="0"/>
              <a:pathLst>
                <a:path w="202904" h="261073">
                  <a:moveTo>
                    <a:pt x="13180" y="124201"/>
                  </a:moveTo>
                  <a:lnTo>
                    <a:pt x="76631" y="107413"/>
                  </a:lnTo>
                  <a:lnTo>
                    <a:pt x="120628" y="102069"/>
                  </a:lnTo>
                  <a:lnTo>
                    <a:pt x="180810" y="73405"/>
                  </a:lnTo>
                  <a:lnTo>
                    <a:pt x="197257" y="57171"/>
                  </a:lnTo>
                  <a:lnTo>
                    <a:pt x="201408" y="47929"/>
                  </a:lnTo>
                  <a:lnTo>
                    <a:pt x="202903" y="28301"/>
                  </a:lnTo>
                  <a:lnTo>
                    <a:pt x="198153" y="20494"/>
                  </a:lnTo>
                  <a:lnTo>
                    <a:pt x="180399" y="8699"/>
                  </a:lnTo>
                  <a:lnTo>
                    <a:pt x="123636" y="0"/>
                  </a:lnTo>
                  <a:lnTo>
                    <a:pt x="81523" y="833"/>
                  </a:lnTo>
                  <a:lnTo>
                    <a:pt x="57593" y="9320"/>
                  </a:lnTo>
                  <a:lnTo>
                    <a:pt x="38378" y="24010"/>
                  </a:lnTo>
                  <a:lnTo>
                    <a:pt x="23209" y="42237"/>
                  </a:lnTo>
                  <a:lnTo>
                    <a:pt x="0" y="92914"/>
                  </a:lnTo>
                  <a:lnTo>
                    <a:pt x="46" y="135468"/>
                  </a:lnTo>
                  <a:lnTo>
                    <a:pt x="11712" y="191504"/>
                  </a:lnTo>
                  <a:lnTo>
                    <a:pt x="22666" y="211046"/>
                  </a:lnTo>
                  <a:lnTo>
                    <a:pt x="47577" y="235201"/>
                  </a:lnTo>
                  <a:lnTo>
                    <a:pt x="82773" y="251587"/>
                  </a:lnTo>
                  <a:lnTo>
                    <a:pt x="141484" y="259198"/>
                  </a:lnTo>
                  <a:lnTo>
                    <a:pt x="181636" y="2610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77684" y="705409"/>
              <a:ext cx="283303" cy="268525"/>
            </a:xfrm>
            <a:custGeom>
              <a:avLst/>
              <a:gdLst/>
              <a:ahLst/>
              <a:cxnLst/>
              <a:rect l="0" t="0" r="0" b="0"/>
              <a:pathLst>
                <a:path w="283303" h="268525">
                  <a:moveTo>
                    <a:pt x="155352" y="0"/>
                  </a:moveTo>
                  <a:lnTo>
                    <a:pt x="115664" y="2339"/>
                  </a:lnTo>
                  <a:lnTo>
                    <a:pt x="60914" y="29308"/>
                  </a:lnTo>
                  <a:lnTo>
                    <a:pt x="3042" y="70298"/>
                  </a:lnTo>
                  <a:lnTo>
                    <a:pt x="0" y="77281"/>
                  </a:lnTo>
                  <a:lnTo>
                    <a:pt x="311" y="84276"/>
                  </a:lnTo>
                  <a:lnTo>
                    <a:pt x="2858" y="91279"/>
                  </a:lnTo>
                  <a:lnTo>
                    <a:pt x="10406" y="95948"/>
                  </a:lnTo>
                  <a:lnTo>
                    <a:pt x="61427" y="106560"/>
                  </a:lnTo>
                  <a:lnTo>
                    <a:pt x="122501" y="113986"/>
                  </a:lnTo>
                  <a:lnTo>
                    <a:pt x="175249" y="125028"/>
                  </a:lnTo>
                  <a:lnTo>
                    <a:pt x="237810" y="155169"/>
                  </a:lnTo>
                  <a:lnTo>
                    <a:pt x="265052" y="175697"/>
                  </a:lnTo>
                  <a:lnTo>
                    <a:pt x="282352" y="202187"/>
                  </a:lnTo>
                  <a:lnTo>
                    <a:pt x="283302" y="212000"/>
                  </a:lnTo>
                  <a:lnTo>
                    <a:pt x="278120" y="232263"/>
                  </a:lnTo>
                  <a:lnTo>
                    <a:pt x="261777" y="249847"/>
                  </a:lnTo>
                  <a:lnTo>
                    <a:pt x="250869" y="257811"/>
                  </a:lnTo>
                  <a:lnTo>
                    <a:pt x="223150" y="266661"/>
                  </a:lnTo>
                  <a:lnTo>
                    <a:pt x="180899" y="268524"/>
                  </a:lnTo>
                  <a:lnTo>
                    <a:pt x="124003" y="264261"/>
                  </a:lnTo>
                  <a:lnTo>
                    <a:pt x="81653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47440" y="1674316"/>
            <a:ext cx="188217" cy="357685"/>
            <a:chOff x="347440" y="1674316"/>
            <a:chExt cx="188217" cy="357685"/>
          </a:xfrm>
        </p:grpSpPr>
        <p:sp>
          <p:nvSpPr>
            <p:cNvPr id="28" name="Freeform 27"/>
            <p:cNvSpPr/>
            <p:nvPr/>
          </p:nvSpPr>
          <p:spPr>
            <a:xfrm>
              <a:off x="347440" y="1674316"/>
              <a:ext cx="188217" cy="357685"/>
            </a:xfrm>
            <a:custGeom>
              <a:avLst/>
              <a:gdLst/>
              <a:ahLst/>
              <a:cxnLst/>
              <a:rect l="0" t="0" r="0" b="0"/>
              <a:pathLst>
                <a:path w="188217" h="357685">
                  <a:moveTo>
                    <a:pt x="0" y="357684"/>
                  </a:moveTo>
                  <a:lnTo>
                    <a:pt x="0" y="299067"/>
                  </a:lnTo>
                  <a:lnTo>
                    <a:pt x="8405" y="246062"/>
                  </a:lnTo>
                  <a:lnTo>
                    <a:pt x="24749" y="184190"/>
                  </a:lnTo>
                  <a:lnTo>
                    <a:pt x="38640" y="130434"/>
                  </a:lnTo>
                  <a:lnTo>
                    <a:pt x="56157" y="73991"/>
                  </a:lnTo>
                  <a:lnTo>
                    <a:pt x="65295" y="25348"/>
                  </a:lnTo>
                  <a:lnTo>
                    <a:pt x="79323" y="6818"/>
                  </a:lnTo>
                  <a:lnTo>
                    <a:pt x="87977" y="2110"/>
                  </a:lnTo>
                  <a:lnTo>
                    <a:pt x="106951" y="0"/>
                  </a:lnTo>
                  <a:lnTo>
                    <a:pt x="114584" y="3414"/>
                  </a:lnTo>
                  <a:lnTo>
                    <a:pt x="126186" y="16567"/>
                  </a:lnTo>
                  <a:lnTo>
                    <a:pt x="156176" y="73969"/>
                  </a:lnTo>
                  <a:lnTo>
                    <a:pt x="174436" y="124043"/>
                  </a:lnTo>
                  <a:lnTo>
                    <a:pt x="183356" y="163934"/>
                  </a:lnTo>
                  <a:lnTo>
                    <a:pt x="183139" y="199671"/>
                  </a:lnTo>
                  <a:lnTo>
                    <a:pt x="188216" y="215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1139" y="1918822"/>
              <a:ext cx="100181" cy="18422"/>
            </a:xfrm>
            <a:custGeom>
              <a:avLst/>
              <a:gdLst/>
              <a:ahLst/>
              <a:cxnLst/>
              <a:rect l="0" t="0" r="0" b="0"/>
              <a:pathLst>
                <a:path w="100181" h="18422">
                  <a:moveTo>
                    <a:pt x="100180" y="0"/>
                  </a:moveTo>
                  <a:lnTo>
                    <a:pt x="75074" y="1134"/>
                  </a:lnTo>
                  <a:lnTo>
                    <a:pt x="16889" y="15632"/>
                  </a:lnTo>
                  <a:lnTo>
                    <a:pt x="0" y="18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530438" y="1835972"/>
            <a:ext cx="42115" cy="210571"/>
          </a:xfrm>
          <a:custGeom>
            <a:avLst/>
            <a:gdLst/>
            <a:ahLst/>
            <a:cxnLst/>
            <a:rect l="0" t="0" r="0" b="0"/>
            <a:pathLst>
              <a:path w="42115" h="210571">
                <a:moveTo>
                  <a:pt x="0" y="0"/>
                </a:moveTo>
                <a:lnTo>
                  <a:pt x="3120" y="42692"/>
                </a:lnTo>
                <a:lnTo>
                  <a:pt x="10723" y="102068"/>
                </a:lnTo>
                <a:lnTo>
                  <a:pt x="25055" y="157504"/>
                </a:lnTo>
                <a:lnTo>
                  <a:pt x="42114" y="21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862985" y="1895691"/>
            <a:ext cx="141237" cy="152916"/>
          </a:xfrm>
          <a:custGeom>
            <a:avLst/>
            <a:gdLst/>
            <a:ahLst/>
            <a:cxnLst/>
            <a:rect l="0" t="0" r="0" b="0"/>
            <a:pathLst>
              <a:path w="141237" h="152916">
                <a:moveTo>
                  <a:pt x="35951" y="13981"/>
                </a:moveTo>
                <a:lnTo>
                  <a:pt x="28715" y="41537"/>
                </a:lnTo>
                <a:lnTo>
                  <a:pt x="26073" y="97759"/>
                </a:lnTo>
                <a:lnTo>
                  <a:pt x="19961" y="148683"/>
                </a:lnTo>
                <a:lnTo>
                  <a:pt x="17102" y="152915"/>
                </a:lnTo>
                <a:lnTo>
                  <a:pt x="14027" y="152227"/>
                </a:lnTo>
                <a:lnTo>
                  <a:pt x="7489" y="142104"/>
                </a:lnTo>
                <a:lnTo>
                  <a:pt x="684" y="125906"/>
                </a:lnTo>
                <a:lnTo>
                  <a:pt x="0" y="107009"/>
                </a:lnTo>
                <a:lnTo>
                  <a:pt x="9092" y="55103"/>
                </a:lnTo>
                <a:lnTo>
                  <a:pt x="18764" y="16806"/>
                </a:lnTo>
                <a:lnTo>
                  <a:pt x="25663" y="8846"/>
                </a:lnTo>
                <a:lnTo>
                  <a:pt x="45806" y="0"/>
                </a:lnTo>
                <a:lnTo>
                  <a:pt x="67237" y="2308"/>
                </a:lnTo>
                <a:lnTo>
                  <a:pt x="87291" y="12302"/>
                </a:lnTo>
                <a:lnTo>
                  <a:pt x="104002" y="28442"/>
                </a:lnTo>
                <a:lnTo>
                  <a:pt x="120975" y="57260"/>
                </a:lnTo>
                <a:lnTo>
                  <a:pt x="137759" y="117224"/>
                </a:lnTo>
                <a:lnTo>
                  <a:pt x="141236" y="1508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1059058" y="1899143"/>
            <a:ext cx="113620" cy="147540"/>
          </a:xfrm>
          <a:custGeom>
            <a:avLst/>
            <a:gdLst/>
            <a:ahLst/>
            <a:cxnLst/>
            <a:rect l="0" t="0" r="0" b="0"/>
            <a:pathLst>
              <a:path w="113620" h="147540">
                <a:moveTo>
                  <a:pt x="8334" y="0"/>
                </a:moveTo>
                <a:lnTo>
                  <a:pt x="0" y="37478"/>
                </a:lnTo>
                <a:lnTo>
                  <a:pt x="1575" y="72326"/>
                </a:lnTo>
                <a:lnTo>
                  <a:pt x="12588" y="115542"/>
                </a:lnTo>
                <a:lnTo>
                  <a:pt x="28182" y="141730"/>
                </a:lnTo>
                <a:lnTo>
                  <a:pt x="35604" y="145959"/>
                </a:lnTo>
                <a:lnTo>
                  <a:pt x="53209" y="147539"/>
                </a:lnTo>
                <a:lnTo>
                  <a:pt x="69613" y="141222"/>
                </a:lnTo>
                <a:lnTo>
                  <a:pt x="77262" y="136262"/>
                </a:lnTo>
                <a:lnTo>
                  <a:pt x="88882" y="121392"/>
                </a:lnTo>
                <a:lnTo>
                  <a:pt x="96775" y="101915"/>
                </a:lnTo>
                <a:lnTo>
                  <a:pt x="107848" y="43288"/>
                </a:lnTo>
                <a:lnTo>
                  <a:pt x="113619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1235848" y="1906447"/>
            <a:ext cx="225625" cy="161153"/>
          </a:xfrm>
          <a:custGeom>
            <a:avLst/>
            <a:gdLst/>
            <a:ahLst/>
            <a:cxnLst/>
            <a:rect l="0" t="0" r="0" b="0"/>
            <a:pathLst>
              <a:path w="225625" h="161153">
                <a:moveTo>
                  <a:pt x="0" y="55867"/>
                </a:moveTo>
                <a:lnTo>
                  <a:pt x="3119" y="98559"/>
                </a:lnTo>
                <a:lnTo>
                  <a:pt x="6066" y="112276"/>
                </a:lnTo>
                <a:lnTo>
                  <a:pt x="3476" y="106674"/>
                </a:lnTo>
                <a:lnTo>
                  <a:pt x="6619" y="72611"/>
                </a:lnTo>
                <a:lnTo>
                  <a:pt x="15030" y="51220"/>
                </a:lnTo>
                <a:lnTo>
                  <a:pt x="20548" y="42241"/>
                </a:lnTo>
                <a:lnTo>
                  <a:pt x="27737" y="37424"/>
                </a:lnTo>
                <a:lnTo>
                  <a:pt x="45083" y="35192"/>
                </a:lnTo>
                <a:lnTo>
                  <a:pt x="61371" y="41219"/>
                </a:lnTo>
                <a:lnTo>
                  <a:pt x="68990" y="46102"/>
                </a:lnTo>
                <a:lnTo>
                  <a:pt x="80575" y="60886"/>
                </a:lnTo>
                <a:lnTo>
                  <a:pt x="87284" y="72135"/>
                </a:lnTo>
                <a:lnTo>
                  <a:pt x="87435" y="70222"/>
                </a:lnTo>
                <a:lnTo>
                  <a:pt x="86366" y="65437"/>
                </a:lnTo>
                <a:lnTo>
                  <a:pt x="90450" y="41935"/>
                </a:lnTo>
                <a:lnTo>
                  <a:pt x="104659" y="18334"/>
                </a:lnTo>
                <a:lnTo>
                  <a:pt x="120214" y="6820"/>
                </a:lnTo>
                <a:lnTo>
                  <a:pt x="129276" y="2112"/>
                </a:lnTo>
                <a:lnTo>
                  <a:pt x="148703" y="0"/>
                </a:lnTo>
                <a:lnTo>
                  <a:pt x="167865" y="4131"/>
                </a:lnTo>
                <a:lnTo>
                  <a:pt x="184181" y="13766"/>
                </a:lnTo>
                <a:lnTo>
                  <a:pt x="196112" y="28967"/>
                </a:lnTo>
                <a:lnTo>
                  <a:pt x="220753" y="87864"/>
                </a:lnTo>
                <a:lnTo>
                  <a:pt x="225624" y="108692"/>
                </a:lnTo>
                <a:lnTo>
                  <a:pt x="221098" y="1611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1499060" y="1730687"/>
            <a:ext cx="171564" cy="311018"/>
          </a:xfrm>
          <a:custGeom>
            <a:avLst/>
            <a:gdLst/>
            <a:ahLst/>
            <a:cxnLst/>
            <a:rect l="0" t="0" r="0" b="0"/>
            <a:pathLst>
              <a:path w="171564" h="311018">
                <a:moveTo>
                  <a:pt x="0" y="0"/>
                </a:moveTo>
                <a:lnTo>
                  <a:pt x="0" y="57264"/>
                </a:lnTo>
                <a:lnTo>
                  <a:pt x="3120" y="109774"/>
                </a:lnTo>
                <a:lnTo>
                  <a:pt x="11453" y="166667"/>
                </a:lnTo>
                <a:lnTo>
                  <a:pt x="18212" y="220568"/>
                </a:lnTo>
                <a:lnTo>
                  <a:pt x="23333" y="270464"/>
                </a:lnTo>
                <a:lnTo>
                  <a:pt x="26084" y="285595"/>
                </a:lnTo>
                <a:lnTo>
                  <a:pt x="27918" y="289832"/>
                </a:lnTo>
                <a:lnTo>
                  <a:pt x="29141" y="286808"/>
                </a:lnTo>
                <a:lnTo>
                  <a:pt x="39669" y="233868"/>
                </a:lnTo>
                <a:lnTo>
                  <a:pt x="46097" y="211566"/>
                </a:lnTo>
                <a:lnTo>
                  <a:pt x="51788" y="203045"/>
                </a:lnTo>
                <a:lnTo>
                  <a:pt x="67471" y="190458"/>
                </a:lnTo>
                <a:lnTo>
                  <a:pt x="101620" y="182384"/>
                </a:lnTo>
                <a:lnTo>
                  <a:pt x="121593" y="186735"/>
                </a:lnTo>
                <a:lnTo>
                  <a:pt x="153480" y="208591"/>
                </a:lnTo>
                <a:lnTo>
                  <a:pt x="164919" y="228018"/>
                </a:lnTo>
                <a:lnTo>
                  <a:pt x="171563" y="251080"/>
                </a:lnTo>
                <a:lnTo>
                  <a:pt x="170617" y="273028"/>
                </a:lnTo>
                <a:lnTo>
                  <a:pt x="163177" y="291362"/>
                </a:lnTo>
                <a:lnTo>
                  <a:pt x="157918" y="299526"/>
                </a:lnTo>
                <a:lnTo>
                  <a:pt x="148563" y="304969"/>
                </a:lnTo>
                <a:lnTo>
                  <a:pt x="122570" y="311017"/>
                </a:lnTo>
                <a:lnTo>
                  <a:pt x="63171" y="3053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1707566" y="1853249"/>
            <a:ext cx="160463" cy="189694"/>
          </a:xfrm>
          <a:custGeom>
            <a:avLst/>
            <a:gdLst/>
            <a:ahLst/>
            <a:cxnLst/>
            <a:rect l="0" t="0" r="0" b="0"/>
            <a:pathLst>
              <a:path w="160463" h="189694">
                <a:moveTo>
                  <a:pt x="44178" y="98537"/>
                </a:moveTo>
                <a:lnTo>
                  <a:pt x="102795" y="98537"/>
                </a:lnTo>
                <a:lnTo>
                  <a:pt x="137585" y="87358"/>
                </a:lnTo>
                <a:lnTo>
                  <a:pt x="153153" y="72511"/>
                </a:lnTo>
                <a:lnTo>
                  <a:pt x="158942" y="63639"/>
                </a:lnTo>
                <a:lnTo>
                  <a:pt x="160462" y="54214"/>
                </a:lnTo>
                <a:lnTo>
                  <a:pt x="155911" y="34384"/>
                </a:lnTo>
                <a:lnTo>
                  <a:pt x="150252" y="26522"/>
                </a:lnTo>
                <a:lnTo>
                  <a:pt x="134606" y="14668"/>
                </a:lnTo>
                <a:lnTo>
                  <a:pt x="106066" y="1417"/>
                </a:lnTo>
                <a:lnTo>
                  <a:pt x="85722" y="0"/>
                </a:lnTo>
                <a:lnTo>
                  <a:pt x="64982" y="4440"/>
                </a:lnTo>
                <a:lnTo>
                  <a:pt x="44066" y="14212"/>
                </a:lnTo>
                <a:lnTo>
                  <a:pt x="18149" y="38457"/>
                </a:lnTo>
                <a:lnTo>
                  <a:pt x="1241" y="73456"/>
                </a:lnTo>
                <a:lnTo>
                  <a:pt x="0" y="119051"/>
                </a:lnTo>
                <a:lnTo>
                  <a:pt x="12631" y="158427"/>
                </a:lnTo>
                <a:lnTo>
                  <a:pt x="27817" y="175068"/>
                </a:lnTo>
                <a:lnTo>
                  <a:pt x="36781" y="181143"/>
                </a:lnTo>
                <a:lnTo>
                  <a:pt x="71752" y="189693"/>
                </a:lnTo>
                <a:lnTo>
                  <a:pt x="128406" y="1827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1920200" y="1888615"/>
            <a:ext cx="84229" cy="158198"/>
          </a:xfrm>
          <a:custGeom>
            <a:avLst/>
            <a:gdLst/>
            <a:ahLst/>
            <a:cxnLst/>
            <a:rect l="0" t="0" r="0" b="0"/>
            <a:pathLst>
              <a:path w="84229" h="158198">
                <a:moveTo>
                  <a:pt x="0" y="63171"/>
                </a:moveTo>
                <a:lnTo>
                  <a:pt x="5589" y="121787"/>
                </a:lnTo>
                <a:lnTo>
                  <a:pt x="14654" y="156578"/>
                </a:lnTo>
                <a:lnTo>
                  <a:pt x="16789" y="158197"/>
                </a:lnTo>
                <a:lnTo>
                  <a:pt x="19160" y="144399"/>
                </a:lnTo>
                <a:lnTo>
                  <a:pt x="9354" y="91242"/>
                </a:lnTo>
                <a:lnTo>
                  <a:pt x="6236" y="78375"/>
                </a:lnTo>
                <a:lnTo>
                  <a:pt x="9011" y="54720"/>
                </a:lnTo>
                <a:lnTo>
                  <a:pt x="13026" y="43499"/>
                </a:lnTo>
                <a:lnTo>
                  <a:pt x="26847" y="27912"/>
                </a:lnTo>
                <a:lnTo>
                  <a:pt x="8422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2278169" y="1930729"/>
            <a:ext cx="1" cy="126343"/>
          </a:xfrm>
          <a:custGeom>
            <a:avLst/>
            <a:gdLst/>
            <a:ahLst/>
            <a:cxnLst/>
            <a:rect l="0" t="0" r="0" b="0"/>
            <a:pathLst>
              <a:path w="1" h="126343">
                <a:moveTo>
                  <a:pt x="0" y="0"/>
                </a:moveTo>
                <a:lnTo>
                  <a:pt x="0" y="58617"/>
                </a:lnTo>
                <a:lnTo>
                  <a:pt x="0" y="114188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2288698" y="1814915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2396431" y="1899143"/>
            <a:ext cx="151020" cy="186400"/>
          </a:xfrm>
          <a:custGeom>
            <a:avLst/>
            <a:gdLst/>
            <a:ahLst/>
            <a:cxnLst/>
            <a:rect l="0" t="0" r="0" b="0"/>
            <a:pathLst>
              <a:path w="151020" h="186400">
                <a:moveTo>
                  <a:pt x="102836" y="0"/>
                </a:moveTo>
                <a:lnTo>
                  <a:pt x="48961" y="17958"/>
                </a:lnTo>
                <a:lnTo>
                  <a:pt x="19413" y="29368"/>
                </a:lnTo>
                <a:lnTo>
                  <a:pt x="2978" y="40738"/>
                </a:lnTo>
                <a:lnTo>
                  <a:pt x="0" y="47046"/>
                </a:lnTo>
                <a:lnTo>
                  <a:pt x="353" y="53591"/>
                </a:lnTo>
                <a:lnTo>
                  <a:pt x="2929" y="60294"/>
                </a:lnTo>
                <a:lnTo>
                  <a:pt x="15149" y="70861"/>
                </a:lnTo>
                <a:lnTo>
                  <a:pt x="68889" y="90873"/>
                </a:lnTo>
                <a:lnTo>
                  <a:pt x="100967" y="102835"/>
                </a:lnTo>
                <a:lnTo>
                  <a:pt x="146322" y="133963"/>
                </a:lnTo>
                <a:lnTo>
                  <a:pt x="150544" y="141951"/>
                </a:lnTo>
                <a:lnTo>
                  <a:pt x="151019" y="150786"/>
                </a:lnTo>
                <a:lnTo>
                  <a:pt x="148996" y="160185"/>
                </a:lnTo>
                <a:lnTo>
                  <a:pt x="144138" y="167622"/>
                </a:lnTo>
                <a:lnTo>
                  <a:pt x="129382" y="179004"/>
                </a:lnTo>
                <a:lnTo>
                  <a:pt x="95754" y="186399"/>
                </a:lnTo>
                <a:lnTo>
                  <a:pt x="61743" y="183001"/>
                </a:lnTo>
                <a:lnTo>
                  <a:pt x="18608" y="16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58087" y="2316868"/>
            <a:ext cx="165706" cy="283457"/>
          </a:xfrm>
          <a:custGeom>
            <a:avLst/>
            <a:gdLst/>
            <a:ahLst/>
            <a:cxnLst/>
            <a:rect l="0" t="0" r="0" b="0"/>
            <a:pathLst>
              <a:path w="165706" h="283457">
                <a:moveTo>
                  <a:pt x="102534" y="168318"/>
                </a:moveTo>
                <a:lnTo>
                  <a:pt x="96945" y="151550"/>
                </a:lnTo>
                <a:lnTo>
                  <a:pt x="90619" y="146611"/>
                </a:lnTo>
                <a:lnTo>
                  <a:pt x="71112" y="141123"/>
                </a:lnTo>
                <a:lnTo>
                  <a:pt x="61699" y="141999"/>
                </a:lnTo>
                <a:lnTo>
                  <a:pt x="45001" y="149212"/>
                </a:lnTo>
                <a:lnTo>
                  <a:pt x="22446" y="172015"/>
                </a:lnTo>
                <a:lnTo>
                  <a:pt x="6535" y="200999"/>
                </a:lnTo>
                <a:lnTo>
                  <a:pt x="0" y="242992"/>
                </a:lnTo>
                <a:lnTo>
                  <a:pt x="4711" y="266237"/>
                </a:lnTo>
                <a:lnTo>
                  <a:pt x="9243" y="275711"/>
                </a:lnTo>
                <a:lnTo>
                  <a:pt x="16943" y="280857"/>
                </a:lnTo>
                <a:lnTo>
                  <a:pt x="37978" y="283456"/>
                </a:lnTo>
                <a:lnTo>
                  <a:pt x="59804" y="274472"/>
                </a:lnTo>
                <a:lnTo>
                  <a:pt x="88704" y="249684"/>
                </a:lnTo>
                <a:lnTo>
                  <a:pt x="108965" y="220112"/>
                </a:lnTo>
                <a:lnTo>
                  <a:pt x="131880" y="167500"/>
                </a:lnTo>
                <a:lnTo>
                  <a:pt x="142126" y="109188"/>
                </a:lnTo>
                <a:lnTo>
                  <a:pt x="141030" y="55729"/>
                </a:lnTo>
                <a:lnTo>
                  <a:pt x="133860" y="70"/>
                </a:lnTo>
                <a:lnTo>
                  <a:pt x="131607" y="0"/>
                </a:lnTo>
                <a:lnTo>
                  <a:pt x="128935" y="3464"/>
                </a:lnTo>
                <a:lnTo>
                  <a:pt x="132628" y="63622"/>
                </a:lnTo>
                <a:lnTo>
                  <a:pt x="133825" y="119301"/>
                </a:lnTo>
                <a:lnTo>
                  <a:pt x="142467" y="181425"/>
                </a:lnTo>
                <a:lnTo>
                  <a:pt x="155439" y="226799"/>
                </a:lnTo>
                <a:lnTo>
                  <a:pt x="165705" y="25254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610216" y="2464129"/>
            <a:ext cx="8334" cy="136871"/>
          </a:xfrm>
          <a:custGeom>
            <a:avLst/>
            <a:gdLst/>
            <a:ahLst/>
            <a:cxnLst/>
            <a:rect l="0" t="0" r="0" b="0"/>
            <a:pathLst>
              <a:path w="8334" h="136871">
                <a:moveTo>
                  <a:pt x="8333" y="0"/>
                </a:moveTo>
                <a:lnTo>
                  <a:pt x="0" y="37477"/>
                </a:lnTo>
                <a:lnTo>
                  <a:pt x="1574" y="72325"/>
                </a:lnTo>
                <a:lnTo>
                  <a:pt x="6330" y="104877"/>
                </a:lnTo>
                <a:lnTo>
                  <a:pt x="8333" y="1368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618549" y="240095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71191" y="2464129"/>
            <a:ext cx="126344" cy="121153"/>
          </a:xfrm>
          <a:custGeom>
            <a:avLst/>
            <a:gdLst/>
            <a:ahLst/>
            <a:cxnLst/>
            <a:rect l="0" t="0" r="0" b="0"/>
            <a:pathLst>
              <a:path w="126344" h="121153">
                <a:moveTo>
                  <a:pt x="0" y="0"/>
                </a:moveTo>
                <a:lnTo>
                  <a:pt x="26364" y="61110"/>
                </a:lnTo>
                <a:lnTo>
                  <a:pt x="59899" y="115542"/>
                </a:lnTo>
                <a:lnTo>
                  <a:pt x="66839" y="120311"/>
                </a:lnTo>
                <a:lnTo>
                  <a:pt x="73805" y="121152"/>
                </a:lnTo>
                <a:lnTo>
                  <a:pt x="80789" y="119372"/>
                </a:lnTo>
                <a:lnTo>
                  <a:pt x="86615" y="114676"/>
                </a:lnTo>
                <a:lnTo>
                  <a:pt x="96208" y="100100"/>
                </a:lnTo>
                <a:lnTo>
                  <a:pt x="115543" y="43626"/>
                </a:lnTo>
                <a:lnTo>
                  <a:pt x="12634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865167" y="2453600"/>
            <a:ext cx="6067" cy="157928"/>
          </a:xfrm>
          <a:custGeom>
            <a:avLst/>
            <a:gdLst/>
            <a:ahLst/>
            <a:cxnLst/>
            <a:rect l="0" t="0" r="0" b="0"/>
            <a:pathLst>
              <a:path w="6067" h="157928">
                <a:moveTo>
                  <a:pt x="6066" y="0"/>
                </a:moveTo>
                <a:lnTo>
                  <a:pt x="0" y="34792"/>
                </a:lnTo>
                <a:lnTo>
                  <a:pt x="4521" y="93657"/>
                </a:lnTo>
                <a:lnTo>
                  <a:pt x="5608" y="130306"/>
                </a:lnTo>
                <a:lnTo>
                  <a:pt x="6066" y="1579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871233" y="2379901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978709" y="2458539"/>
            <a:ext cx="138481" cy="169043"/>
          </a:xfrm>
          <a:custGeom>
            <a:avLst/>
            <a:gdLst/>
            <a:ahLst/>
            <a:cxnLst/>
            <a:rect l="0" t="0" r="0" b="0"/>
            <a:pathLst>
              <a:path w="138481" h="169043">
                <a:moveTo>
                  <a:pt x="71508" y="5590"/>
                </a:moveTo>
                <a:lnTo>
                  <a:pt x="54741" y="0"/>
                </a:lnTo>
                <a:lnTo>
                  <a:pt x="37150" y="376"/>
                </a:lnTo>
                <a:lnTo>
                  <a:pt x="18803" y="5612"/>
                </a:lnTo>
                <a:lnTo>
                  <a:pt x="2850" y="15738"/>
                </a:lnTo>
                <a:lnTo>
                  <a:pt x="0" y="21714"/>
                </a:lnTo>
                <a:lnTo>
                  <a:pt x="439" y="28038"/>
                </a:lnTo>
                <a:lnTo>
                  <a:pt x="7167" y="41303"/>
                </a:lnTo>
                <a:lnTo>
                  <a:pt x="17955" y="54997"/>
                </a:lnTo>
                <a:lnTo>
                  <a:pt x="36789" y="62644"/>
                </a:lnTo>
                <a:lnTo>
                  <a:pt x="87007" y="78731"/>
                </a:lnTo>
                <a:lnTo>
                  <a:pt x="122504" y="97711"/>
                </a:lnTo>
                <a:lnTo>
                  <a:pt x="130072" y="106778"/>
                </a:lnTo>
                <a:lnTo>
                  <a:pt x="138480" y="129331"/>
                </a:lnTo>
                <a:lnTo>
                  <a:pt x="138383" y="139556"/>
                </a:lnTo>
                <a:lnTo>
                  <a:pt x="132036" y="157157"/>
                </a:lnTo>
                <a:lnTo>
                  <a:pt x="124728" y="162787"/>
                </a:lnTo>
                <a:lnTo>
                  <a:pt x="104130" y="169042"/>
                </a:lnTo>
                <a:lnTo>
                  <a:pt x="50588" y="165053"/>
                </a:lnTo>
                <a:lnTo>
                  <a:pt x="18866" y="1635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1197616" y="2527300"/>
            <a:ext cx="1" cy="105286"/>
          </a:xfrm>
          <a:custGeom>
            <a:avLst/>
            <a:gdLst/>
            <a:ahLst/>
            <a:cxnLst/>
            <a:rect l="0" t="0" r="0" b="0"/>
            <a:pathLst>
              <a:path w="1" h="105286">
                <a:moveTo>
                  <a:pt x="0" y="0"/>
                </a:moveTo>
                <a:lnTo>
                  <a:pt x="0" y="58616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1197616" y="2411486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1302901" y="2316730"/>
            <a:ext cx="150010" cy="344197"/>
          </a:xfrm>
          <a:custGeom>
            <a:avLst/>
            <a:gdLst/>
            <a:ahLst/>
            <a:cxnLst/>
            <a:rect l="0" t="0" r="0" b="0"/>
            <a:pathLst>
              <a:path w="150010" h="344197">
                <a:moveTo>
                  <a:pt x="0" y="0"/>
                </a:moveTo>
                <a:lnTo>
                  <a:pt x="0" y="58616"/>
                </a:lnTo>
                <a:lnTo>
                  <a:pt x="1170" y="121196"/>
                </a:lnTo>
                <a:lnTo>
                  <a:pt x="8406" y="171350"/>
                </a:lnTo>
                <a:lnTo>
                  <a:pt x="18212" y="230812"/>
                </a:lnTo>
                <a:lnTo>
                  <a:pt x="26748" y="293304"/>
                </a:lnTo>
                <a:lnTo>
                  <a:pt x="24366" y="315191"/>
                </a:lnTo>
                <a:lnTo>
                  <a:pt x="23263" y="317752"/>
                </a:lnTo>
                <a:lnTo>
                  <a:pt x="22038" y="308119"/>
                </a:lnTo>
                <a:lnTo>
                  <a:pt x="26937" y="281977"/>
                </a:lnTo>
                <a:lnTo>
                  <a:pt x="41387" y="252004"/>
                </a:lnTo>
                <a:lnTo>
                  <a:pt x="49818" y="245212"/>
                </a:lnTo>
                <a:lnTo>
                  <a:pt x="71664" y="237665"/>
                </a:lnTo>
                <a:lnTo>
                  <a:pt x="81702" y="237991"/>
                </a:lnTo>
                <a:lnTo>
                  <a:pt x="99093" y="244594"/>
                </a:lnTo>
                <a:lnTo>
                  <a:pt x="127627" y="261465"/>
                </a:lnTo>
                <a:lnTo>
                  <a:pt x="141731" y="277644"/>
                </a:lnTo>
                <a:lnTo>
                  <a:pt x="147130" y="286871"/>
                </a:lnTo>
                <a:lnTo>
                  <a:pt x="150009" y="306482"/>
                </a:lnTo>
                <a:lnTo>
                  <a:pt x="149139" y="316626"/>
                </a:lnTo>
                <a:lnTo>
                  <a:pt x="145050" y="324558"/>
                </a:lnTo>
                <a:lnTo>
                  <a:pt x="131147" y="336490"/>
                </a:lnTo>
                <a:lnTo>
                  <a:pt x="110151" y="342573"/>
                </a:lnTo>
                <a:lnTo>
                  <a:pt x="98000" y="344196"/>
                </a:lnTo>
                <a:lnTo>
                  <a:pt x="75141" y="339759"/>
                </a:lnTo>
                <a:lnTo>
                  <a:pt x="42114" y="326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1492414" y="2348315"/>
            <a:ext cx="21058" cy="305328"/>
          </a:xfrm>
          <a:custGeom>
            <a:avLst/>
            <a:gdLst/>
            <a:ahLst/>
            <a:cxnLst/>
            <a:rect l="0" t="0" r="0" b="0"/>
            <a:pathLst>
              <a:path w="21058" h="305328">
                <a:moveTo>
                  <a:pt x="0" y="0"/>
                </a:moveTo>
                <a:lnTo>
                  <a:pt x="8333" y="37478"/>
                </a:lnTo>
                <a:lnTo>
                  <a:pt x="10095" y="94491"/>
                </a:lnTo>
                <a:lnTo>
                  <a:pt x="10400" y="144851"/>
                </a:lnTo>
                <a:lnTo>
                  <a:pt x="17739" y="205864"/>
                </a:lnTo>
                <a:lnTo>
                  <a:pt x="20401" y="262976"/>
                </a:lnTo>
                <a:lnTo>
                  <a:pt x="21057" y="3053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583173" y="2494129"/>
            <a:ext cx="119576" cy="180571"/>
          </a:xfrm>
          <a:custGeom>
            <a:avLst/>
            <a:gdLst/>
            <a:ahLst/>
            <a:cxnLst/>
            <a:rect l="0" t="0" r="0" b="0"/>
            <a:pathLst>
              <a:path w="119576" h="180571">
                <a:moveTo>
                  <a:pt x="25055" y="64756"/>
                </a:moveTo>
                <a:lnTo>
                  <a:pt x="83671" y="64756"/>
                </a:lnTo>
                <a:lnTo>
                  <a:pt x="104139" y="58517"/>
                </a:lnTo>
                <a:lnTo>
                  <a:pt x="112873" y="53578"/>
                </a:lnTo>
                <a:lnTo>
                  <a:pt x="117525" y="45606"/>
                </a:lnTo>
                <a:lnTo>
                  <a:pt x="119575" y="24269"/>
                </a:lnTo>
                <a:lnTo>
                  <a:pt x="116144" y="15538"/>
                </a:lnTo>
                <a:lnTo>
                  <a:pt x="102974" y="2717"/>
                </a:lnTo>
                <a:lnTo>
                  <a:pt x="94548" y="0"/>
                </a:lnTo>
                <a:lnTo>
                  <a:pt x="75828" y="101"/>
                </a:lnTo>
                <a:lnTo>
                  <a:pt x="58929" y="10284"/>
                </a:lnTo>
                <a:lnTo>
                  <a:pt x="23016" y="48137"/>
                </a:lnTo>
                <a:lnTo>
                  <a:pt x="1144" y="96926"/>
                </a:lnTo>
                <a:lnTo>
                  <a:pt x="0" y="117658"/>
                </a:lnTo>
                <a:lnTo>
                  <a:pt x="4561" y="137401"/>
                </a:lnTo>
                <a:lnTo>
                  <a:pt x="14386" y="153975"/>
                </a:lnTo>
                <a:lnTo>
                  <a:pt x="32791" y="166020"/>
                </a:lnTo>
                <a:lnTo>
                  <a:pt x="63222" y="176259"/>
                </a:lnTo>
                <a:lnTo>
                  <a:pt x="88226" y="18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1913682" y="2348315"/>
            <a:ext cx="150340" cy="305412"/>
          </a:xfrm>
          <a:custGeom>
            <a:avLst/>
            <a:gdLst/>
            <a:ahLst/>
            <a:cxnLst/>
            <a:rect l="0" t="0" r="0" b="0"/>
            <a:pathLst>
              <a:path w="150340" h="305412">
                <a:moveTo>
                  <a:pt x="10400" y="0"/>
                </a:moveTo>
                <a:lnTo>
                  <a:pt x="3165" y="27556"/>
                </a:lnTo>
                <a:lnTo>
                  <a:pt x="522" y="83779"/>
                </a:lnTo>
                <a:lnTo>
                  <a:pt x="0" y="145881"/>
                </a:lnTo>
                <a:lnTo>
                  <a:pt x="5499" y="197122"/>
                </a:lnTo>
                <a:lnTo>
                  <a:pt x="16668" y="258433"/>
                </a:lnTo>
                <a:lnTo>
                  <a:pt x="19667" y="290912"/>
                </a:lnTo>
                <a:lnTo>
                  <a:pt x="21988" y="233963"/>
                </a:lnTo>
                <a:lnTo>
                  <a:pt x="30472" y="201903"/>
                </a:lnTo>
                <a:lnTo>
                  <a:pt x="41158" y="184881"/>
                </a:lnTo>
                <a:lnTo>
                  <a:pt x="49623" y="180576"/>
                </a:lnTo>
                <a:lnTo>
                  <a:pt x="71506" y="178912"/>
                </a:lnTo>
                <a:lnTo>
                  <a:pt x="104545" y="190141"/>
                </a:lnTo>
                <a:lnTo>
                  <a:pt x="130972" y="213876"/>
                </a:lnTo>
                <a:lnTo>
                  <a:pt x="148031" y="243135"/>
                </a:lnTo>
                <a:lnTo>
                  <a:pt x="150339" y="263648"/>
                </a:lnTo>
                <a:lnTo>
                  <a:pt x="149316" y="274031"/>
                </a:lnTo>
                <a:lnTo>
                  <a:pt x="138821" y="291807"/>
                </a:lnTo>
                <a:lnTo>
                  <a:pt x="131109" y="299823"/>
                </a:lnTo>
                <a:lnTo>
                  <a:pt x="120119" y="303997"/>
                </a:lnTo>
                <a:lnTo>
                  <a:pt x="69811" y="305411"/>
                </a:lnTo>
                <a:lnTo>
                  <a:pt x="41986" y="3053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2103067" y="2516771"/>
            <a:ext cx="84229" cy="168457"/>
          </a:xfrm>
          <a:custGeom>
            <a:avLst/>
            <a:gdLst/>
            <a:ahLst/>
            <a:cxnLst/>
            <a:rect l="0" t="0" r="0" b="0"/>
            <a:pathLst>
              <a:path w="84229" h="168457">
                <a:moveTo>
                  <a:pt x="0" y="0"/>
                </a:moveTo>
                <a:lnTo>
                  <a:pt x="14654" y="62093"/>
                </a:lnTo>
                <a:lnTo>
                  <a:pt x="44214" y="117182"/>
                </a:lnTo>
                <a:lnTo>
                  <a:pt x="84228" y="16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2134653" y="2516771"/>
            <a:ext cx="105286" cy="357970"/>
          </a:xfrm>
          <a:custGeom>
            <a:avLst/>
            <a:gdLst/>
            <a:ahLst/>
            <a:cxnLst/>
            <a:rect l="0" t="0" r="0" b="0"/>
            <a:pathLst>
              <a:path w="105286" h="357970">
                <a:moveTo>
                  <a:pt x="105285" y="0"/>
                </a:moveTo>
                <a:lnTo>
                  <a:pt x="87326" y="62281"/>
                </a:lnTo>
                <a:lnTo>
                  <a:pt x="73618" y="116331"/>
                </a:lnTo>
                <a:lnTo>
                  <a:pt x="59645" y="177657"/>
                </a:lnTo>
                <a:lnTo>
                  <a:pt x="38384" y="237691"/>
                </a:lnTo>
                <a:lnTo>
                  <a:pt x="21706" y="291490"/>
                </a:lnTo>
                <a:lnTo>
                  <a:pt x="3176" y="348320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2345223" y="2506243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2313637" y="266417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4926418" y="1898814"/>
            <a:ext cx="7236" cy="189514"/>
          </a:xfrm>
          <a:custGeom>
            <a:avLst/>
            <a:gdLst/>
            <a:ahLst/>
            <a:cxnLst/>
            <a:rect l="0" t="0" r="0" b="0"/>
            <a:pathLst>
              <a:path w="7236" h="189514">
                <a:moveTo>
                  <a:pt x="7235" y="0"/>
                </a:moveTo>
                <a:lnTo>
                  <a:pt x="0" y="27556"/>
                </a:lnTo>
                <a:lnTo>
                  <a:pt x="477" y="80659"/>
                </a:lnTo>
                <a:lnTo>
                  <a:pt x="5901" y="136815"/>
                </a:lnTo>
                <a:lnTo>
                  <a:pt x="7235" y="189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4923125" y="1814586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5081220" y="1798614"/>
            <a:ext cx="115647" cy="300242"/>
          </a:xfrm>
          <a:custGeom>
            <a:avLst/>
            <a:gdLst/>
            <a:ahLst/>
            <a:cxnLst/>
            <a:rect l="0" t="0" r="0" b="0"/>
            <a:pathLst>
              <a:path w="115647" h="300242">
                <a:moveTo>
                  <a:pt x="20890" y="300241"/>
                </a:moveTo>
                <a:lnTo>
                  <a:pt x="17771" y="257550"/>
                </a:lnTo>
                <a:lnTo>
                  <a:pt x="4102" y="197003"/>
                </a:lnTo>
                <a:lnTo>
                  <a:pt x="676" y="142025"/>
                </a:lnTo>
                <a:lnTo>
                  <a:pt x="0" y="80516"/>
                </a:lnTo>
                <a:lnTo>
                  <a:pt x="5471" y="40555"/>
                </a:lnTo>
                <a:lnTo>
                  <a:pt x="20091" y="12078"/>
                </a:lnTo>
                <a:lnTo>
                  <a:pt x="28546" y="6357"/>
                </a:lnTo>
                <a:lnTo>
                  <a:pt x="50419" y="0"/>
                </a:lnTo>
                <a:lnTo>
                  <a:pt x="103822" y="3918"/>
                </a:lnTo>
                <a:lnTo>
                  <a:pt x="115646" y="544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5059995" y="1972514"/>
            <a:ext cx="136872" cy="21058"/>
          </a:xfrm>
          <a:custGeom>
            <a:avLst/>
            <a:gdLst/>
            <a:ahLst/>
            <a:cxnLst/>
            <a:rect l="0" t="0" r="0" b="0"/>
            <a:pathLst>
              <a:path w="136872" h="21058">
                <a:moveTo>
                  <a:pt x="136871" y="0"/>
                </a:moveTo>
                <a:lnTo>
                  <a:pt x="78254" y="5589"/>
                </a:lnTo>
                <a:lnTo>
                  <a:pt x="19563" y="1299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5260037" y="1867229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5281094" y="2035685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10528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5281094" y="2056742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2895344" y="1537160"/>
            <a:ext cx="84221" cy="4969452"/>
          </a:xfrm>
          <a:custGeom>
            <a:avLst/>
            <a:gdLst/>
            <a:ahLst/>
            <a:cxnLst/>
            <a:rect l="0" t="0" r="0" b="0"/>
            <a:pathLst>
              <a:path w="84221" h="4969452">
                <a:moveTo>
                  <a:pt x="42106" y="0"/>
                </a:moveTo>
                <a:lnTo>
                  <a:pt x="38987" y="42692"/>
                </a:lnTo>
                <a:lnTo>
                  <a:pt x="32554" y="103238"/>
                </a:lnTo>
                <a:lnTo>
                  <a:pt x="31771" y="158217"/>
                </a:lnTo>
                <a:lnTo>
                  <a:pt x="31616" y="214137"/>
                </a:lnTo>
                <a:lnTo>
                  <a:pt x="23250" y="275944"/>
                </a:lnTo>
                <a:lnTo>
                  <a:pt x="21484" y="330328"/>
                </a:lnTo>
                <a:lnTo>
                  <a:pt x="21135" y="386131"/>
                </a:lnTo>
                <a:lnTo>
                  <a:pt x="17947" y="442214"/>
                </a:lnTo>
                <a:lnTo>
                  <a:pt x="11988" y="498352"/>
                </a:lnTo>
                <a:lnTo>
                  <a:pt x="10810" y="554502"/>
                </a:lnTo>
                <a:lnTo>
                  <a:pt x="13698" y="607534"/>
                </a:lnTo>
                <a:lnTo>
                  <a:pt x="19597" y="657740"/>
                </a:lnTo>
                <a:lnTo>
                  <a:pt x="13527" y="713887"/>
                </a:lnTo>
                <a:lnTo>
                  <a:pt x="14234" y="773851"/>
                </a:lnTo>
                <a:lnTo>
                  <a:pt x="19703" y="825774"/>
                </a:lnTo>
                <a:lnTo>
                  <a:pt x="20784" y="881090"/>
                </a:lnTo>
                <a:lnTo>
                  <a:pt x="24117" y="937077"/>
                </a:lnTo>
                <a:lnTo>
                  <a:pt x="27092" y="963961"/>
                </a:lnTo>
                <a:lnTo>
                  <a:pt x="22076" y="1026240"/>
                </a:lnTo>
                <a:lnTo>
                  <a:pt x="29518" y="1086824"/>
                </a:lnTo>
                <a:lnTo>
                  <a:pt x="31171" y="1146648"/>
                </a:lnTo>
                <a:lnTo>
                  <a:pt x="31457" y="1197495"/>
                </a:lnTo>
                <a:lnTo>
                  <a:pt x="31542" y="1249606"/>
                </a:lnTo>
                <a:lnTo>
                  <a:pt x="17100" y="1311211"/>
                </a:lnTo>
                <a:lnTo>
                  <a:pt x="11820" y="1368440"/>
                </a:lnTo>
                <a:lnTo>
                  <a:pt x="10778" y="1424804"/>
                </a:lnTo>
                <a:lnTo>
                  <a:pt x="10572" y="1488234"/>
                </a:lnTo>
                <a:lnTo>
                  <a:pt x="10531" y="1547037"/>
                </a:lnTo>
                <a:lnTo>
                  <a:pt x="4934" y="1598123"/>
                </a:lnTo>
                <a:lnTo>
                  <a:pt x="968" y="1650415"/>
                </a:lnTo>
                <a:lnTo>
                  <a:pt x="185" y="1705805"/>
                </a:lnTo>
                <a:lnTo>
                  <a:pt x="31" y="1767395"/>
                </a:lnTo>
                <a:lnTo>
                  <a:pt x="0" y="1827481"/>
                </a:lnTo>
                <a:lnTo>
                  <a:pt x="3113" y="1881291"/>
                </a:lnTo>
                <a:lnTo>
                  <a:pt x="9058" y="1931651"/>
                </a:lnTo>
                <a:lnTo>
                  <a:pt x="10232" y="1995064"/>
                </a:lnTo>
                <a:lnTo>
                  <a:pt x="10435" y="2045363"/>
                </a:lnTo>
                <a:lnTo>
                  <a:pt x="10504" y="2107992"/>
                </a:lnTo>
                <a:lnTo>
                  <a:pt x="10517" y="2170753"/>
                </a:lnTo>
                <a:lnTo>
                  <a:pt x="17756" y="2228211"/>
                </a:lnTo>
                <a:lnTo>
                  <a:pt x="17279" y="2281501"/>
                </a:lnTo>
                <a:lnTo>
                  <a:pt x="11856" y="2331758"/>
                </a:lnTo>
                <a:lnTo>
                  <a:pt x="10785" y="2387916"/>
                </a:lnTo>
                <a:lnTo>
                  <a:pt x="10573" y="2451001"/>
                </a:lnTo>
                <a:lnTo>
                  <a:pt x="10531" y="2508870"/>
                </a:lnTo>
                <a:lnTo>
                  <a:pt x="10524" y="2556870"/>
                </a:lnTo>
                <a:lnTo>
                  <a:pt x="10522" y="2617086"/>
                </a:lnTo>
                <a:lnTo>
                  <a:pt x="10521" y="2674041"/>
                </a:lnTo>
                <a:lnTo>
                  <a:pt x="10521" y="2730351"/>
                </a:lnTo>
                <a:lnTo>
                  <a:pt x="10521" y="2786535"/>
                </a:lnTo>
                <a:lnTo>
                  <a:pt x="7401" y="2842693"/>
                </a:lnTo>
                <a:lnTo>
                  <a:pt x="1456" y="2904435"/>
                </a:lnTo>
                <a:lnTo>
                  <a:pt x="7517" y="2965721"/>
                </a:lnTo>
                <a:lnTo>
                  <a:pt x="9631" y="3015757"/>
                </a:lnTo>
                <a:lnTo>
                  <a:pt x="10257" y="3066458"/>
                </a:lnTo>
                <a:lnTo>
                  <a:pt x="10469" y="3126104"/>
                </a:lnTo>
                <a:lnTo>
                  <a:pt x="10510" y="3188536"/>
                </a:lnTo>
                <a:lnTo>
                  <a:pt x="10519" y="3249957"/>
                </a:lnTo>
                <a:lnTo>
                  <a:pt x="10520" y="3298847"/>
                </a:lnTo>
                <a:lnTo>
                  <a:pt x="13640" y="3361001"/>
                </a:lnTo>
                <a:lnTo>
                  <a:pt x="19586" y="3423668"/>
                </a:lnTo>
                <a:lnTo>
                  <a:pt x="15026" y="3472499"/>
                </a:lnTo>
                <a:lnTo>
                  <a:pt x="11411" y="3532996"/>
                </a:lnTo>
                <a:lnTo>
                  <a:pt x="10697" y="3590007"/>
                </a:lnTo>
                <a:lnTo>
                  <a:pt x="16145" y="3646328"/>
                </a:lnTo>
                <a:lnTo>
                  <a:pt x="19596" y="3694061"/>
                </a:lnTo>
                <a:lnTo>
                  <a:pt x="20619" y="3745248"/>
                </a:lnTo>
                <a:lnTo>
                  <a:pt x="28200" y="3807711"/>
                </a:lnTo>
                <a:lnTo>
                  <a:pt x="30577" y="3856782"/>
                </a:lnTo>
                <a:lnTo>
                  <a:pt x="31380" y="3918996"/>
                </a:lnTo>
                <a:lnTo>
                  <a:pt x="37128" y="3981675"/>
                </a:lnTo>
                <a:lnTo>
                  <a:pt x="41123" y="4040286"/>
                </a:lnTo>
                <a:lnTo>
                  <a:pt x="42985" y="4088690"/>
                </a:lnTo>
                <a:lnTo>
                  <a:pt x="50382" y="4150679"/>
                </a:lnTo>
                <a:lnTo>
                  <a:pt x="52190" y="4213313"/>
                </a:lnTo>
                <a:lnTo>
                  <a:pt x="59783" y="4270746"/>
                </a:lnTo>
                <a:lnTo>
                  <a:pt x="62496" y="4327151"/>
                </a:lnTo>
                <a:lnTo>
                  <a:pt x="63032" y="4383352"/>
                </a:lnTo>
                <a:lnTo>
                  <a:pt x="64307" y="4438344"/>
                </a:lnTo>
                <a:lnTo>
                  <a:pt x="71491" y="4490455"/>
                </a:lnTo>
                <a:lnTo>
                  <a:pt x="73040" y="4539357"/>
                </a:lnTo>
                <a:lnTo>
                  <a:pt x="73499" y="4590892"/>
                </a:lnTo>
                <a:lnTo>
                  <a:pt x="73635" y="4640086"/>
                </a:lnTo>
                <a:lnTo>
                  <a:pt x="73681" y="4698631"/>
                </a:lnTo>
                <a:lnTo>
                  <a:pt x="73690" y="4755255"/>
                </a:lnTo>
                <a:lnTo>
                  <a:pt x="73692" y="4811501"/>
                </a:lnTo>
                <a:lnTo>
                  <a:pt x="79758" y="4874475"/>
                </a:lnTo>
                <a:lnTo>
                  <a:pt x="78356" y="4927987"/>
                </a:lnTo>
                <a:lnTo>
                  <a:pt x="84220" y="49694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42113" y="2560570"/>
            <a:ext cx="9886261" cy="187365"/>
          </a:xfrm>
          <a:custGeom>
            <a:avLst/>
            <a:gdLst/>
            <a:ahLst/>
            <a:cxnLst/>
            <a:rect l="0" t="0" r="0" b="0"/>
            <a:pathLst>
              <a:path w="9886261" h="187365">
                <a:moveTo>
                  <a:pt x="0" y="176839"/>
                </a:moveTo>
                <a:lnTo>
                  <a:pt x="37478" y="185172"/>
                </a:lnTo>
                <a:lnTo>
                  <a:pt x="88902" y="186934"/>
                </a:lnTo>
                <a:lnTo>
                  <a:pt x="144120" y="187282"/>
                </a:lnTo>
                <a:lnTo>
                  <a:pt x="200087" y="187351"/>
                </a:lnTo>
                <a:lnTo>
                  <a:pt x="256203" y="187364"/>
                </a:lnTo>
                <a:lnTo>
                  <a:pt x="313518" y="186197"/>
                </a:lnTo>
                <a:lnTo>
                  <a:pt x="376832" y="179034"/>
                </a:lnTo>
                <a:lnTo>
                  <a:pt x="434745" y="177273"/>
                </a:lnTo>
                <a:lnTo>
                  <a:pt x="482753" y="176967"/>
                </a:lnTo>
                <a:lnTo>
                  <a:pt x="542972" y="176864"/>
                </a:lnTo>
                <a:lnTo>
                  <a:pt x="596808" y="173724"/>
                </a:lnTo>
                <a:lnTo>
                  <a:pt x="647173" y="167775"/>
                </a:lnTo>
                <a:lnTo>
                  <a:pt x="702182" y="166600"/>
                </a:lnTo>
                <a:lnTo>
                  <a:pt x="754988" y="169487"/>
                </a:lnTo>
                <a:lnTo>
                  <a:pt x="780087" y="172402"/>
                </a:lnTo>
                <a:lnTo>
                  <a:pt x="837621" y="170980"/>
                </a:lnTo>
                <a:lnTo>
                  <a:pt x="894652" y="175682"/>
                </a:lnTo>
                <a:lnTo>
                  <a:pt x="956177" y="176610"/>
                </a:lnTo>
                <a:lnTo>
                  <a:pt x="1012118" y="176771"/>
                </a:lnTo>
                <a:lnTo>
                  <a:pt x="1066258" y="176819"/>
                </a:lnTo>
                <a:lnTo>
                  <a:pt x="1119344" y="176833"/>
                </a:lnTo>
                <a:lnTo>
                  <a:pt x="1170948" y="176837"/>
                </a:lnTo>
                <a:lnTo>
                  <a:pt x="1230899" y="176839"/>
                </a:lnTo>
                <a:lnTo>
                  <a:pt x="1287802" y="176839"/>
                </a:lnTo>
                <a:lnTo>
                  <a:pt x="1335635" y="176839"/>
                </a:lnTo>
                <a:lnTo>
                  <a:pt x="1395795" y="176839"/>
                </a:lnTo>
                <a:lnTo>
                  <a:pt x="1452738" y="176839"/>
                </a:lnTo>
                <a:lnTo>
                  <a:pt x="1509047" y="176839"/>
                </a:lnTo>
                <a:lnTo>
                  <a:pt x="1566399" y="176839"/>
                </a:lnTo>
                <a:lnTo>
                  <a:pt x="1615754" y="176839"/>
                </a:lnTo>
                <a:lnTo>
                  <a:pt x="1666253" y="178009"/>
                </a:lnTo>
                <a:lnTo>
                  <a:pt x="1725831" y="182053"/>
                </a:lnTo>
                <a:lnTo>
                  <a:pt x="1782660" y="177869"/>
                </a:lnTo>
                <a:lnTo>
                  <a:pt x="1838945" y="177042"/>
                </a:lnTo>
                <a:lnTo>
                  <a:pt x="1892004" y="173759"/>
                </a:lnTo>
                <a:lnTo>
                  <a:pt x="1942216" y="167782"/>
                </a:lnTo>
                <a:lnTo>
                  <a:pt x="2004430" y="166601"/>
                </a:lnTo>
                <a:lnTo>
                  <a:pt x="2062993" y="166368"/>
                </a:lnTo>
                <a:lnTo>
                  <a:pt x="2119621" y="160732"/>
                </a:lnTo>
                <a:lnTo>
                  <a:pt x="2183103" y="156760"/>
                </a:lnTo>
                <a:lnTo>
                  <a:pt x="2241915" y="155975"/>
                </a:lnTo>
                <a:lnTo>
                  <a:pt x="2298593" y="155820"/>
                </a:lnTo>
                <a:lnTo>
                  <a:pt x="2354849" y="148554"/>
                </a:lnTo>
                <a:lnTo>
                  <a:pt x="2411021" y="149025"/>
                </a:lnTo>
                <a:lnTo>
                  <a:pt x="2467178" y="154447"/>
                </a:lnTo>
                <a:lnTo>
                  <a:pt x="2523330" y="155518"/>
                </a:lnTo>
                <a:lnTo>
                  <a:pt x="2579482" y="152610"/>
                </a:lnTo>
                <a:lnTo>
                  <a:pt x="2607558" y="149693"/>
                </a:lnTo>
                <a:lnTo>
                  <a:pt x="2663710" y="154232"/>
                </a:lnTo>
                <a:lnTo>
                  <a:pt x="2725452" y="155476"/>
                </a:lnTo>
                <a:lnTo>
                  <a:pt x="2776631" y="155691"/>
                </a:lnTo>
                <a:lnTo>
                  <a:pt x="2839090" y="155764"/>
                </a:lnTo>
                <a:lnTo>
                  <a:pt x="2888160" y="155777"/>
                </a:lnTo>
                <a:lnTo>
                  <a:pt x="2947255" y="155781"/>
                </a:lnTo>
                <a:lnTo>
                  <a:pt x="3003989" y="155782"/>
                </a:lnTo>
                <a:lnTo>
                  <a:pt x="3060256" y="155782"/>
                </a:lnTo>
                <a:lnTo>
                  <a:pt x="3116430" y="155782"/>
                </a:lnTo>
                <a:lnTo>
                  <a:pt x="3172587" y="155782"/>
                </a:lnTo>
                <a:lnTo>
                  <a:pt x="3235975" y="161848"/>
                </a:lnTo>
                <a:lnTo>
                  <a:pt x="3294770" y="157327"/>
                </a:lnTo>
                <a:lnTo>
                  <a:pt x="3357033" y="156087"/>
                </a:lnTo>
                <a:lnTo>
                  <a:pt x="3411186" y="148607"/>
                </a:lnTo>
                <a:lnTo>
                  <a:pt x="3469543" y="142796"/>
                </a:lnTo>
                <a:lnTo>
                  <a:pt x="3521148" y="136319"/>
                </a:lnTo>
                <a:lnTo>
                  <a:pt x="3577571" y="135040"/>
                </a:lnTo>
                <a:lnTo>
                  <a:pt x="3637589" y="131667"/>
                </a:lnTo>
                <a:lnTo>
                  <a:pt x="3689523" y="120083"/>
                </a:lnTo>
                <a:lnTo>
                  <a:pt x="3743672" y="113765"/>
                </a:lnTo>
                <a:lnTo>
                  <a:pt x="3805788" y="99181"/>
                </a:lnTo>
                <a:lnTo>
                  <a:pt x="3860744" y="92739"/>
                </a:lnTo>
                <a:lnTo>
                  <a:pt x="3916660" y="84534"/>
                </a:lnTo>
                <a:lnTo>
                  <a:pt x="3972765" y="82567"/>
                </a:lnTo>
                <a:lnTo>
                  <a:pt x="4027738" y="73773"/>
                </a:lnTo>
                <a:lnTo>
                  <a:pt x="4084442" y="57346"/>
                </a:lnTo>
                <a:lnTo>
                  <a:pt x="4136626" y="50680"/>
                </a:lnTo>
                <a:lnTo>
                  <a:pt x="4198926" y="42431"/>
                </a:lnTo>
                <a:lnTo>
                  <a:pt x="4256639" y="40455"/>
                </a:lnTo>
                <a:lnTo>
                  <a:pt x="4318829" y="31699"/>
                </a:lnTo>
                <a:lnTo>
                  <a:pt x="4373260" y="24297"/>
                </a:lnTo>
                <a:lnTo>
                  <a:pt x="4435138" y="21145"/>
                </a:lnTo>
                <a:lnTo>
                  <a:pt x="4486702" y="27455"/>
                </a:lnTo>
                <a:lnTo>
                  <a:pt x="4541601" y="29048"/>
                </a:lnTo>
                <a:lnTo>
                  <a:pt x="4604741" y="28193"/>
                </a:lnTo>
                <a:lnTo>
                  <a:pt x="4663486" y="24211"/>
                </a:lnTo>
                <a:lnTo>
                  <a:pt x="4720151" y="28407"/>
                </a:lnTo>
                <a:lnTo>
                  <a:pt x="4783640" y="30406"/>
                </a:lnTo>
                <a:lnTo>
                  <a:pt x="4842454" y="37733"/>
                </a:lnTo>
                <a:lnTo>
                  <a:pt x="4904721" y="33938"/>
                </a:lnTo>
                <a:lnTo>
                  <a:pt x="4967280" y="30329"/>
                </a:lnTo>
                <a:lnTo>
                  <a:pt x="5023400" y="29703"/>
                </a:lnTo>
                <a:lnTo>
                  <a:pt x="5078763" y="29518"/>
                </a:lnTo>
                <a:lnTo>
                  <a:pt x="5135591" y="30633"/>
                </a:lnTo>
                <a:lnTo>
                  <a:pt x="5194252" y="34658"/>
                </a:lnTo>
                <a:lnTo>
                  <a:pt x="5244289" y="34106"/>
                </a:lnTo>
                <a:lnTo>
                  <a:pt x="5289920" y="35112"/>
                </a:lnTo>
                <a:lnTo>
                  <a:pt x="5335027" y="31121"/>
                </a:lnTo>
                <a:lnTo>
                  <a:pt x="5392845" y="29938"/>
                </a:lnTo>
                <a:lnTo>
                  <a:pt x="5454430" y="29588"/>
                </a:lnTo>
                <a:lnTo>
                  <a:pt x="5507773" y="26364"/>
                </a:lnTo>
                <a:lnTo>
                  <a:pt x="5555163" y="21120"/>
                </a:lnTo>
                <a:lnTo>
                  <a:pt x="5613658" y="19566"/>
                </a:lnTo>
                <a:lnTo>
                  <a:pt x="5675444" y="19105"/>
                </a:lnTo>
                <a:lnTo>
                  <a:pt x="5731966" y="18969"/>
                </a:lnTo>
                <a:lnTo>
                  <a:pt x="5784587" y="18928"/>
                </a:lnTo>
                <a:lnTo>
                  <a:pt x="5844633" y="18916"/>
                </a:lnTo>
                <a:lnTo>
                  <a:pt x="5900638" y="18913"/>
                </a:lnTo>
                <a:lnTo>
                  <a:pt x="5955895" y="13323"/>
                </a:lnTo>
                <a:lnTo>
                  <a:pt x="6006525" y="9846"/>
                </a:lnTo>
                <a:lnTo>
                  <a:pt x="6048825" y="9033"/>
                </a:lnTo>
                <a:lnTo>
                  <a:pt x="6094921" y="9842"/>
                </a:lnTo>
                <a:lnTo>
                  <a:pt x="6142704" y="14101"/>
                </a:lnTo>
                <a:lnTo>
                  <a:pt x="6193287" y="11897"/>
                </a:lnTo>
                <a:lnTo>
                  <a:pt x="6250225" y="9077"/>
                </a:lnTo>
                <a:lnTo>
                  <a:pt x="6295985" y="8589"/>
                </a:lnTo>
                <a:lnTo>
                  <a:pt x="6358676" y="8444"/>
                </a:lnTo>
                <a:lnTo>
                  <a:pt x="6419885" y="8401"/>
                </a:lnTo>
                <a:lnTo>
                  <a:pt x="6471037" y="8388"/>
                </a:lnTo>
                <a:lnTo>
                  <a:pt x="6527267" y="8385"/>
                </a:lnTo>
                <a:lnTo>
                  <a:pt x="6578113" y="8383"/>
                </a:lnTo>
                <a:lnTo>
                  <a:pt x="6639972" y="8383"/>
                </a:lnTo>
                <a:lnTo>
                  <a:pt x="6693005" y="8383"/>
                </a:lnTo>
                <a:lnTo>
                  <a:pt x="6736073" y="8383"/>
                </a:lnTo>
                <a:lnTo>
                  <a:pt x="6779390" y="8383"/>
                </a:lnTo>
                <a:lnTo>
                  <a:pt x="6837000" y="8383"/>
                </a:lnTo>
                <a:lnTo>
                  <a:pt x="6889944" y="8383"/>
                </a:lnTo>
                <a:lnTo>
                  <a:pt x="6943845" y="8383"/>
                </a:lnTo>
                <a:lnTo>
                  <a:pt x="6998811" y="11503"/>
                </a:lnTo>
                <a:lnTo>
                  <a:pt x="7057600" y="16716"/>
                </a:lnTo>
                <a:lnTo>
                  <a:pt x="7114015" y="18261"/>
                </a:lnTo>
                <a:lnTo>
                  <a:pt x="7159104" y="18622"/>
                </a:lnTo>
                <a:lnTo>
                  <a:pt x="7206440" y="18783"/>
                </a:lnTo>
                <a:lnTo>
                  <a:pt x="7254774" y="18854"/>
                </a:lnTo>
                <a:lnTo>
                  <a:pt x="7315546" y="15775"/>
                </a:lnTo>
                <a:lnTo>
                  <a:pt x="7344600" y="12838"/>
                </a:lnTo>
                <a:lnTo>
                  <a:pt x="7398260" y="14245"/>
                </a:lnTo>
                <a:lnTo>
                  <a:pt x="7422306" y="12158"/>
                </a:lnTo>
                <a:lnTo>
                  <a:pt x="7475870" y="17231"/>
                </a:lnTo>
                <a:lnTo>
                  <a:pt x="7531512" y="18579"/>
                </a:lnTo>
                <a:lnTo>
                  <a:pt x="7587563" y="18846"/>
                </a:lnTo>
                <a:lnTo>
                  <a:pt x="7649935" y="15779"/>
                </a:lnTo>
                <a:lnTo>
                  <a:pt x="7702472" y="10574"/>
                </a:lnTo>
                <a:lnTo>
                  <a:pt x="7762146" y="8816"/>
                </a:lnTo>
                <a:lnTo>
                  <a:pt x="7821638" y="8511"/>
                </a:lnTo>
                <a:lnTo>
                  <a:pt x="7874360" y="8421"/>
                </a:lnTo>
                <a:lnTo>
                  <a:pt x="7934096" y="8391"/>
                </a:lnTo>
                <a:lnTo>
                  <a:pt x="7990956" y="8385"/>
                </a:lnTo>
                <a:lnTo>
                  <a:pt x="8047248" y="8383"/>
                </a:lnTo>
                <a:lnTo>
                  <a:pt x="8106153" y="8383"/>
                </a:lnTo>
                <a:lnTo>
                  <a:pt x="8151827" y="8383"/>
                </a:lnTo>
                <a:lnTo>
                  <a:pt x="8214219" y="8383"/>
                </a:lnTo>
                <a:lnTo>
                  <a:pt x="8277223" y="2794"/>
                </a:lnTo>
                <a:lnTo>
                  <a:pt x="8318714" y="50"/>
                </a:lnTo>
                <a:lnTo>
                  <a:pt x="8367180" y="0"/>
                </a:lnTo>
                <a:lnTo>
                  <a:pt x="8416018" y="3877"/>
                </a:lnTo>
                <a:lnTo>
                  <a:pt x="8472782" y="7048"/>
                </a:lnTo>
                <a:lnTo>
                  <a:pt x="8536005" y="7987"/>
                </a:lnTo>
                <a:lnTo>
                  <a:pt x="8589832" y="8266"/>
                </a:lnTo>
                <a:lnTo>
                  <a:pt x="8649942" y="8360"/>
                </a:lnTo>
                <a:lnTo>
                  <a:pt x="8706876" y="8379"/>
                </a:lnTo>
                <a:lnTo>
                  <a:pt x="8763182" y="8382"/>
                </a:lnTo>
                <a:lnTo>
                  <a:pt x="8819365" y="14448"/>
                </a:lnTo>
                <a:lnTo>
                  <a:pt x="8875523" y="9928"/>
                </a:lnTo>
                <a:lnTo>
                  <a:pt x="8926996" y="8841"/>
                </a:lnTo>
                <a:lnTo>
                  <a:pt x="8984752" y="8518"/>
                </a:lnTo>
                <a:lnTo>
                  <a:pt x="9046189" y="13999"/>
                </a:lnTo>
                <a:lnTo>
                  <a:pt x="9103385" y="17941"/>
                </a:lnTo>
                <a:lnTo>
                  <a:pt x="9159743" y="15600"/>
                </a:lnTo>
                <a:lnTo>
                  <a:pt x="9215935" y="9808"/>
                </a:lnTo>
                <a:lnTo>
                  <a:pt x="9272095" y="8665"/>
                </a:lnTo>
                <a:lnTo>
                  <a:pt x="9328249" y="8439"/>
                </a:lnTo>
                <a:lnTo>
                  <a:pt x="9384402" y="2805"/>
                </a:lnTo>
                <a:lnTo>
                  <a:pt x="9434488" y="6068"/>
                </a:lnTo>
                <a:lnTo>
                  <a:pt x="9495161" y="7926"/>
                </a:lnTo>
                <a:lnTo>
                  <a:pt x="9552552" y="8293"/>
                </a:lnTo>
                <a:lnTo>
                  <a:pt x="9608949" y="15601"/>
                </a:lnTo>
                <a:lnTo>
                  <a:pt x="9665150" y="18257"/>
                </a:lnTo>
                <a:lnTo>
                  <a:pt x="9726900" y="24372"/>
                </a:lnTo>
                <a:lnTo>
                  <a:pt x="9787018" y="22373"/>
                </a:lnTo>
                <a:lnTo>
                  <a:pt x="9843953" y="27697"/>
                </a:lnTo>
                <a:lnTo>
                  <a:pt x="9886260" y="294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1277565" y="2887947"/>
            <a:ext cx="312239" cy="379010"/>
          </a:xfrm>
          <a:custGeom>
            <a:avLst/>
            <a:gdLst/>
            <a:ahLst/>
            <a:cxnLst/>
            <a:rect l="0" t="0" r="0" b="0"/>
            <a:pathLst>
              <a:path w="312239" h="379010">
                <a:moveTo>
                  <a:pt x="49025" y="28446"/>
                </a:moveTo>
                <a:lnTo>
                  <a:pt x="33384" y="46427"/>
                </a:lnTo>
                <a:lnTo>
                  <a:pt x="8592" y="87010"/>
                </a:lnTo>
                <a:lnTo>
                  <a:pt x="4522" y="87376"/>
                </a:lnTo>
                <a:lnTo>
                  <a:pt x="1809" y="82940"/>
                </a:lnTo>
                <a:lnTo>
                  <a:pt x="0" y="75304"/>
                </a:lnTo>
                <a:lnTo>
                  <a:pt x="1134" y="67874"/>
                </a:lnTo>
                <a:lnTo>
                  <a:pt x="26009" y="26475"/>
                </a:lnTo>
                <a:lnTo>
                  <a:pt x="42305" y="12752"/>
                </a:lnTo>
                <a:lnTo>
                  <a:pt x="62416" y="3924"/>
                </a:lnTo>
                <a:lnTo>
                  <a:pt x="86952" y="0"/>
                </a:lnTo>
                <a:lnTo>
                  <a:pt x="110335" y="4495"/>
                </a:lnTo>
                <a:lnTo>
                  <a:pt x="132426" y="15462"/>
                </a:lnTo>
                <a:lnTo>
                  <a:pt x="162254" y="41367"/>
                </a:lnTo>
                <a:lnTo>
                  <a:pt x="188140" y="91932"/>
                </a:lnTo>
                <a:lnTo>
                  <a:pt x="202024" y="150605"/>
                </a:lnTo>
                <a:lnTo>
                  <a:pt x="204322" y="200082"/>
                </a:lnTo>
                <a:lnTo>
                  <a:pt x="195211" y="259315"/>
                </a:lnTo>
                <a:lnTo>
                  <a:pt x="187696" y="285473"/>
                </a:lnTo>
                <a:lnTo>
                  <a:pt x="157578" y="343667"/>
                </a:lnTo>
                <a:lnTo>
                  <a:pt x="145624" y="360007"/>
                </a:lnTo>
                <a:lnTo>
                  <a:pt x="120151" y="376771"/>
                </a:lnTo>
                <a:lnTo>
                  <a:pt x="97404" y="379009"/>
                </a:lnTo>
                <a:lnTo>
                  <a:pt x="84787" y="377969"/>
                </a:lnTo>
                <a:lnTo>
                  <a:pt x="64530" y="367453"/>
                </a:lnTo>
                <a:lnTo>
                  <a:pt x="55852" y="359736"/>
                </a:lnTo>
                <a:lnTo>
                  <a:pt x="51237" y="351082"/>
                </a:lnTo>
                <a:lnTo>
                  <a:pt x="49228" y="332107"/>
                </a:lnTo>
                <a:lnTo>
                  <a:pt x="55354" y="315095"/>
                </a:lnTo>
                <a:lnTo>
                  <a:pt x="60264" y="307283"/>
                </a:lnTo>
                <a:lnTo>
                  <a:pt x="68216" y="302075"/>
                </a:lnTo>
                <a:lnTo>
                  <a:pt x="122248" y="287441"/>
                </a:lnTo>
                <a:lnTo>
                  <a:pt x="143570" y="287055"/>
                </a:lnTo>
                <a:lnTo>
                  <a:pt x="203632" y="299458"/>
                </a:lnTo>
                <a:lnTo>
                  <a:pt x="264747" y="316328"/>
                </a:lnTo>
                <a:lnTo>
                  <a:pt x="312238" y="33377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3211191" y="2779523"/>
            <a:ext cx="6477754" cy="630638"/>
            <a:chOff x="3211191" y="2779523"/>
            <a:chExt cx="6477754" cy="630638"/>
          </a:xfrm>
        </p:grpSpPr>
        <p:sp>
          <p:nvSpPr>
            <p:cNvPr id="68" name="Freeform 67"/>
            <p:cNvSpPr/>
            <p:nvPr/>
          </p:nvSpPr>
          <p:spPr>
            <a:xfrm>
              <a:off x="3390214" y="2863751"/>
              <a:ext cx="10491" cy="305327"/>
            </a:xfrm>
            <a:custGeom>
              <a:avLst/>
              <a:gdLst/>
              <a:ahLst/>
              <a:cxnLst/>
              <a:rect l="0" t="0" r="0" b="0"/>
              <a:pathLst>
                <a:path w="10491" h="305327">
                  <a:moveTo>
                    <a:pt x="10490" y="0"/>
                  </a:moveTo>
                  <a:lnTo>
                    <a:pt x="4901" y="62093"/>
                  </a:lnTo>
                  <a:lnTo>
                    <a:pt x="938" y="113477"/>
                  </a:lnTo>
                  <a:lnTo>
                    <a:pt x="155" y="168688"/>
                  </a:lnTo>
                  <a:lnTo>
                    <a:pt x="0" y="224654"/>
                  </a:lnTo>
                  <a:lnTo>
                    <a:pt x="8300" y="280232"/>
                  </a:lnTo>
                  <a:lnTo>
                    <a:pt x="1049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11191" y="2863751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41466" y="9065"/>
                  </a:lnTo>
                  <a:lnTo>
                    <a:pt x="280057" y="10239"/>
                  </a:lnTo>
                  <a:lnTo>
                    <a:pt x="221653" y="13591"/>
                  </a:lnTo>
                  <a:lnTo>
                    <a:pt x="159467" y="19582"/>
                  </a:lnTo>
                  <a:lnTo>
                    <a:pt x="106499" y="28001"/>
                  </a:lnTo>
                  <a:lnTo>
                    <a:pt x="52189" y="339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76007" y="2863751"/>
              <a:ext cx="172139" cy="284270"/>
            </a:xfrm>
            <a:custGeom>
              <a:avLst/>
              <a:gdLst/>
              <a:ahLst/>
              <a:cxnLst/>
              <a:rect l="0" t="0" r="0" b="0"/>
              <a:pathLst>
                <a:path w="172139" h="284270">
                  <a:moveTo>
                    <a:pt x="14210" y="0"/>
                  </a:moveTo>
                  <a:lnTo>
                    <a:pt x="17330" y="42692"/>
                  </a:lnTo>
                  <a:lnTo>
                    <a:pt x="28864" y="101110"/>
                  </a:lnTo>
                  <a:lnTo>
                    <a:pt x="35172" y="162259"/>
                  </a:lnTo>
                  <a:lnTo>
                    <a:pt x="40959" y="198205"/>
                  </a:lnTo>
                  <a:lnTo>
                    <a:pt x="30659" y="258031"/>
                  </a:lnTo>
                  <a:lnTo>
                    <a:pt x="26345" y="264438"/>
                  </a:lnTo>
                  <a:lnTo>
                    <a:pt x="21131" y="266369"/>
                  </a:lnTo>
                  <a:lnTo>
                    <a:pt x="15314" y="265317"/>
                  </a:lnTo>
                  <a:lnTo>
                    <a:pt x="10267" y="261106"/>
                  </a:lnTo>
                  <a:lnTo>
                    <a:pt x="1539" y="247068"/>
                  </a:lnTo>
                  <a:lnTo>
                    <a:pt x="0" y="229131"/>
                  </a:lnTo>
                  <a:lnTo>
                    <a:pt x="4385" y="209461"/>
                  </a:lnTo>
                  <a:lnTo>
                    <a:pt x="26264" y="171356"/>
                  </a:lnTo>
                  <a:lnTo>
                    <a:pt x="40624" y="156877"/>
                  </a:lnTo>
                  <a:lnTo>
                    <a:pt x="58706" y="146542"/>
                  </a:lnTo>
                  <a:lnTo>
                    <a:pt x="68440" y="145658"/>
                  </a:lnTo>
                  <a:lnTo>
                    <a:pt x="119705" y="161439"/>
                  </a:lnTo>
                  <a:lnTo>
                    <a:pt x="134406" y="174696"/>
                  </a:lnTo>
                  <a:lnTo>
                    <a:pt x="163356" y="215854"/>
                  </a:lnTo>
                  <a:lnTo>
                    <a:pt x="170403" y="258710"/>
                  </a:lnTo>
                  <a:lnTo>
                    <a:pt x="172138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00787" y="2987744"/>
              <a:ext cx="126343" cy="173900"/>
            </a:xfrm>
            <a:custGeom>
              <a:avLst/>
              <a:gdLst/>
              <a:ahLst/>
              <a:cxnLst/>
              <a:rect l="0" t="0" r="0" b="0"/>
              <a:pathLst>
                <a:path w="126343" h="173900">
                  <a:moveTo>
                    <a:pt x="0" y="107634"/>
                  </a:moveTo>
                  <a:lnTo>
                    <a:pt x="53875" y="78953"/>
                  </a:lnTo>
                  <a:lnTo>
                    <a:pt x="99859" y="47431"/>
                  </a:lnTo>
                  <a:lnTo>
                    <a:pt x="116675" y="21166"/>
                  </a:lnTo>
                  <a:lnTo>
                    <a:pt x="116388" y="13723"/>
                  </a:lnTo>
                  <a:lnTo>
                    <a:pt x="112687" y="7592"/>
                  </a:lnTo>
                  <a:lnTo>
                    <a:pt x="106710" y="2335"/>
                  </a:lnTo>
                  <a:lnTo>
                    <a:pt x="99216" y="0"/>
                  </a:lnTo>
                  <a:lnTo>
                    <a:pt x="81531" y="525"/>
                  </a:lnTo>
                  <a:lnTo>
                    <a:pt x="65092" y="7777"/>
                  </a:lnTo>
                  <a:lnTo>
                    <a:pt x="49987" y="19969"/>
                  </a:lnTo>
                  <a:lnTo>
                    <a:pt x="29499" y="46564"/>
                  </a:lnTo>
                  <a:lnTo>
                    <a:pt x="7669" y="97382"/>
                  </a:lnTo>
                  <a:lnTo>
                    <a:pt x="6528" y="118285"/>
                  </a:lnTo>
                  <a:lnTo>
                    <a:pt x="11090" y="138104"/>
                  </a:lnTo>
                  <a:lnTo>
                    <a:pt x="20917" y="154711"/>
                  </a:lnTo>
                  <a:lnTo>
                    <a:pt x="36203" y="166772"/>
                  </a:lnTo>
                  <a:lnTo>
                    <a:pt x="45192" y="171626"/>
                  </a:lnTo>
                  <a:lnTo>
                    <a:pt x="64539" y="173899"/>
                  </a:lnTo>
                  <a:lnTo>
                    <a:pt x="126342" y="160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22361" y="2811108"/>
              <a:ext cx="10095" cy="368499"/>
            </a:xfrm>
            <a:custGeom>
              <a:avLst/>
              <a:gdLst/>
              <a:ahLst/>
              <a:cxnLst/>
              <a:rect l="0" t="0" r="0" b="0"/>
              <a:pathLst>
                <a:path w="10095" h="368499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21" y="145290"/>
                  </a:lnTo>
                  <a:lnTo>
                    <a:pt x="7916" y="208421"/>
                  </a:lnTo>
                  <a:lnTo>
                    <a:pt x="9664" y="266298"/>
                  </a:lnTo>
                  <a:lnTo>
                    <a:pt x="10009" y="321621"/>
                  </a:lnTo>
                  <a:lnTo>
                    <a:pt x="1009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19424" y="3010048"/>
              <a:ext cx="176245" cy="171190"/>
            </a:xfrm>
            <a:custGeom>
              <a:avLst/>
              <a:gdLst/>
              <a:ahLst/>
              <a:cxnLst/>
              <a:rect l="0" t="0" r="0" b="0"/>
              <a:pathLst>
                <a:path w="176245" h="171190">
                  <a:moveTo>
                    <a:pt x="134130" y="64273"/>
                  </a:moveTo>
                  <a:lnTo>
                    <a:pt x="119476" y="20310"/>
                  </a:lnTo>
                  <a:lnTo>
                    <a:pt x="106560" y="6520"/>
                  </a:lnTo>
                  <a:lnTo>
                    <a:pt x="98203" y="1204"/>
                  </a:lnTo>
                  <a:lnTo>
                    <a:pt x="89122" y="0"/>
                  </a:lnTo>
                  <a:lnTo>
                    <a:pt x="69673" y="4902"/>
                  </a:lnTo>
                  <a:lnTo>
                    <a:pt x="44582" y="20815"/>
                  </a:lnTo>
                  <a:lnTo>
                    <a:pt x="22329" y="45937"/>
                  </a:lnTo>
                  <a:lnTo>
                    <a:pt x="6508" y="75608"/>
                  </a:lnTo>
                  <a:lnTo>
                    <a:pt x="0" y="112215"/>
                  </a:lnTo>
                  <a:lnTo>
                    <a:pt x="3661" y="147108"/>
                  </a:lnTo>
                  <a:lnTo>
                    <a:pt x="8546" y="155761"/>
                  </a:lnTo>
                  <a:lnTo>
                    <a:pt x="23333" y="168495"/>
                  </a:lnTo>
                  <a:lnTo>
                    <a:pt x="32189" y="171189"/>
                  </a:lnTo>
                  <a:lnTo>
                    <a:pt x="51388" y="171063"/>
                  </a:lnTo>
                  <a:lnTo>
                    <a:pt x="68500" y="163988"/>
                  </a:lnTo>
                  <a:lnTo>
                    <a:pt x="76339" y="158825"/>
                  </a:lnTo>
                  <a:lnTo>
                    <a:pt x="88168" y="143731"/>
                  </a:lnTo>
                  <a:lnTo>
                    <a:pt x="105294" y="105445"/>
                  </a:lnTo>
                  <a:lnTo>
                    <a:pt x="110227" y="101079"/>
                  </a:lnTo>
                  <a:lnTo>
                    <a:pt x="115855" y="100509"/>
                  </a:lnTo>
                  <a:lnTo>
                    <a:pt x="121947" y="102468"/>
                  </a:lnTo>
                  <a:lnTo>
                    <a:pt x="131834" y="114004"/>
                  </a:lnTo>
                  <a:lnTo>
                    <a:pt x="136109" y="121993"/>
                  </a:lnTo>
                  <a:lnTo>
                    <a:pt x="150217" y="133990"/>
                  </a:lnTo>
                  <a:lnTo>
                    <a:pt x="176244" y="1485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58360" y="3021678"/>
              <a:ext cx="196030" cy="166699"/>
            </a:xfrm>
            <a:custGeom>
              <a:avLst/>
              <a:gdLst/>
              <a:ahLst/>
              <a:cxnLst/>
              <a:rect l="0" t="0" r="0" b="0"/>
              <a:pathLst>
                <a:path w="196030" h="166699">
                  <a:moveTo>
                    <a:pt x="116293" y="0"/>
                  </a:moveTo>
                  <a:lnTo>
                    <a:pt x="57676" y="0"/>
                  </a:lnTo>
                  <a:lnTo>
                    <a:pt x="37208" y="6239"/>
                  </a:lnTo>
                  <a:lnTo>
                    <a:pt x="5005" y="29309"/>
                  </a:lnTo>
                  <a:lnTo>
                    <a:pt x="1157" y="37087"/>
                  </a:lnTo>
                  <a:lnTo>
                    <a:pt x="0" y="55088"/>
                  </a:lnTo>
                  <a:lnTo>
                    <a:pt x="4839" y="61292"/>
                  </a:lnTo>
                  <a:lnTo>
                    <a:pt x="34006" y="71193"/>
                  </a:lnTo>
                  <a:lnTo>
                    <a:pt x="85784" y="81307"/>
                  </a:lnTo>
                  <a:lnTo>
                    <a:pt x="135482" y="89241"/>
                  </a:lnTo>
                  <a:lnTo>
                    <a:pt x="191291" y="117992"/>
                  </a:lnTo>
                  <a:lnTo>
                    <a:pt x="195538" y="124285"/>
                  </a:lnTo>
                  <a:lnTo>
                    <a:pt x="196029" y="131990"/>
                  </a:lnTo>
                  <a:lnTo>
                    <a:pt x="194016" y="140636"/>
                  </a:lnTo>
                  <a:lnTo>
                    <a:pt x="189166" y="147570"/>
                  </a:lnTo>
                  <a:lnTo>
                    <a:pt x="174417" y="158394"/>
                  </a:lnTo>
                  <a:lnTo>
                    <a:pt x="140793" y="165475"/>
                  </a:lnTo>
                  <a:lnTo>
                    <a:pt x="88680" y="166698"/>
                  </a:lnTo>
                  <a:lnTo>
                    <a:pt x="32065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22052" y="2811108"/>
              <a:ext cx="10240" cy="368499"/>
            </a:xfrm>
            <a:custGeom>
              <a:avLst/>
              <a:gdLst/>
              <a:ahLst/>
              <a:cxnLst/>
              <a:rect l="0" t="0" r="0" b="0"/>
              <a:pathLst>
                <a:path w="10240" h="368499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3119" y="175311"/>
                  </a:lnTo>
                  <a:lnTo>
                    <a:pt x="9065" y="231552"/>
                  </a:lnTo>
                  <a:lnTo>
                    <a:pt x="10239" y="290581"/>
                  </a:lnTo>
                  <a:lnTo>
                    <a:pt x="7352" y="34106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06238" y="296903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9006" y="5589"/>
                  </a:lnTo>
                  <a:lnTo>
                    <a:pt x="107621" y="9553"/>
                  </a:lnTo>
                  <a:lnTo>
                    <a:pt x="55530" y="134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72182" y="2823567"/>
              <a:ext cx="207881" cy="406839"/>
            </a:xfrm>
            <a:custGeom>
              <a:avLst/>
              <a:gdLst/>
              <a:ahLst/>
              <a:cxnLst/>
              <a:rect l="0" t="0" r="0" b="0"/>
              <a:pathLst>
                <a:path w="207881" h="406839">
                  <a:moveTo>
                    <a:pt x="165766" y="240225"/>
                  </a:moveTo>
                  <a:lnTo>
                    <a:pt x="116214" y="225571"/>
                  </a:lnTo>
                  <a:lnTo>
                    <a:pt x="82454" y="226655"/>
                  </a:lnTo>
                  <a:lnTo>
                    <a:pt x="64008" y="234584"/>
                  </a:lnTo>
                  <a:lnTo>
                    <a:pt x="33101" y="258738"/>
                  </a:lnTo>
                  <a:lnTo>
                    <a:pt x="17144" y="284705"/>
                  </a:lnTo>
                  <a:lnTo>
                    <a:pt x="2441" y="333326"/>
                  </a:lnTo>
                  <a:lnTo>
                    <a:pt x="0" y="372966"/>
                  </a:lnTo>
                  <a:lnTo>
                    <a:pt x="3575" y="396317"/>
                  </a:lnTo>
                  <a:lnTo>
                    <a:pt x="9676" y="402778"/>
                  </a:lnTo>
                  <a:lnTo>
                    <a:pt x="18422" y="405916"/>
                  </a:lnTo>
                  <a:lnTo>
                    <a:pt x="28932" y="406838"/>
                  </a:lnTo>
                  <a:lnTo>
                    <a:pt x="46849" y="401623"/>
                  </a:lnTo>
                  <a:lnTo>
                    <a:pt x="83005" y="373622"/>
                  </a:lnTo>
                  <a:lnTo>
                    <a:pt x="135773" y="313620"/>
                  </a:lnTo>
                  <a:lnTo>
                    <a:pt x="160649" y="276660"/>
                  </a:lnTo>
                  <a:lnTo>
                    <a:pt x="177248" y="230484"/>
                  </a:lnTo>
                  <a:lnTo>
                    <a:pt x="183986" y="179757"/>
                  </a:lnTo>
                  <a:lnTo>
                    <a:pt x="193498" y="118620"/>
                  </a:lnTo>
                  <a:lnTo>
                    <a:pt x="196590" y="61484"/>
                  </a:lnTo>
                  <a:lnTo>
                    <a:pt x="191612" y="10726"/>
                  </a:lnTo>
                  <a:lnTo>
                    <a:pt x="186506" y="4168"/>
                  </a:lnTo>
                  <a:lnTo>
                    <a:pt x="179593" y="965"/>
                  </a:lnTo>
                  <a:lnTo>
                    <a:pt x="171474" y="0"/>
                  </a:lnTo>
                  <a:lnTo>
                    <a:pt x="166062" y="4036"/>
                  </a:lnTo>
                  <a:lnTo>
                    <a:pt x="160048" y="20999"/>
                  </a:lnTo>
                  <a:lnTo>
                    <a:pt x="155018" y="71186"/>
                  </a:lnTo>
                  <a:lnTo>
                    <a:pt x="147092" y="133092"/>
                  </a:lnTo>
                  <a:lnTo>
                    <a:pt x="150769" y="190727"/>
                  </a:lnTo>
                  <a:lnTo>
                    <a:pt x="162760" y="246002"/>
                  </a:lnTo>
                  <a:lnTo>
                    <a:pt x="179870" y="302771"/>
                  </a:lnTo>
                  <a:lnTo>
                    <a:pt x="207880" y="345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74818" y="306379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06404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37989" y="3063900"/>
              <a:ext cx="196303" cy="346261"/>
            </a:xfrm>
            <a:custGeom>
              <a:avLst/>
              <a:gdLst/>
              <a:ahLst/>
              <a:cxnLst/>
              <a:rect l="0" t="0" r="0" b="0"/>
              <a:pathLst>
                <a:path w="196303" h="346261">
                  <a:moveTo>
                    <a:pt x="168456" y="84120"/>
                  </a:moveTo>
                  <a:lnTo>
                    <a:pt x="160123" y="46642"/>
                  </a:lnTo>
                  <a:lnTo>
                    <a:pt x="156564" y="24180"/>
                  </a:lnTo>
                  <a:lnTo>
                    <a:pt x="147183" y="6397"/>
                  </a:lnTo>
                  <a:lnTo>
                    <a:pt x="139066" y="1889"/>
                  </a:lnTo>
                  <a:lnTo>
                    <a:pt x="117570" y="0"/>
                  </a:lnTo>
                  <a:lnTo>
                    <a:pt x="84749" y="11103"/>
                  </a:lnTo>
                  <a:lnTo>
                    <a:pt x="69642" y="25932"/>
                  </a:lnTo>
                  <a:lnTo>
                    <a:pt x="50412" y="64048"/>
                  </a:lnTo>
                  <a:lnTo>
                    <a:pt x="48921" y="84558"/>
                  </a:lnTo>
                  <a:lnTo>
                    <a:pt x="53329" y="104202"/>
                  </a:lnTo>
                  <a:lnTo>
                    <a:pt x="63086" y="120731"/>
                  </a:lnTo>
                  <a:lnTo>
                    <a:pt x="70133" y="124905"/>
                  </a:lnTo>
                  <a:lnTo>
                    <a:pt x="87323" y="126424"/>
                  </a:lnTo>
                  <a:lnTo>
                    <a:pt x="116730" y="115112"/>
                  </a:lnTo>
                  <a:lnTo>
                    <a:pt x="142082" y="96942"/>
                  </a:lnTo>
                  <a:lnTo>
                    <a:pt x="148534" y="97348"/>
                  </a:lnTo>
                  <a:lnTo>
                    <a:pt x="154005" y="102297"/>
                  </a:lnTo>
                  <a:lnTo>
                    <a:pt x="167294" y="131620"/>
                  </a:lnTo>
                  <a:lnTo>
                    <a:pt x="182264" y="183450"/>
                  </a:lnTo>
                  <a:lnTo>
                    <a:pt x="195317" y="239918"/>
                  </a:lnTo>
                  <a:lnTo>
                    <a:pt x="196302" y="286780"/>
                  </a:lnTo>
                  <a:lnTo>
                    <a:pt x="188241" y="312232"/>
                  </a:lnTo>
                  <a:lnTo>
                    <a:pt x="173740" y="329003"/>
                  </a:lnTo>
                  <a:lnTo>
                    <a:pt x="164960" y="335113"/>
                  </a:lnTo>
                  <a:lnTo>
                    <a:pt x="142726" y="341902"/>
                  </a:lnTo>
                  <a:lnTo>
                    <a:pt x="90324" y="346260"/>
                  </a:lnTo>
                  <a:lnTo>
                    <a:pt x="27175" y="338858"/>
                  </a:lnTo>
                  <a:lnTo>
                    <a:pt x="0" y="3368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22259" y="3095378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22259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72950" y="2926922"/>
              <a:ext cx="16185" cy="294799"/>
            </a:xfrm>
            <a:custGeom>
              <a:avLst/>
              <a:gdLst/>
              <a:ahLst/>
              <a:cxnLst/>
              <a:rect l="0" t="0" r="0" b="0"/>
              <a:pathLst>
                <a:path w="16185" h="294799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234" y="137662"/>
                  </a:lnTo>
                  <a:lnTo>
                    <a:pt x="9762" y="186628"/>
                  </a:lnTo>
                  <a:lnTo>
                    <a:pt x="16184" y="245095"/>
                  </a:lnTo>
                  <a:lnTo>
                    <a:pt x="723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17015" y="307432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6" y="0"/>
                  </a:lnTo>
                  <a:lnTo>
                    <a:pt x="60395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59212" y="3074321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1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80270" y="292692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96083" y="3016089"/>
              <a:ext cx="128781" cy="162136"/>
            </a:xfrm>
            <a:custGeom>
              <a:avLst/>
              <a:gdLst/>
              <a:ahLst/>
              <a:cxnLst/>
              <a:rect l="0" t="0" r="0" b="0"/>
              <a:pathLst>
                <a:path w="128781" h="162136">
                  <a:moveTo>
                    <a:pt x="84228" y="5589"/>
                  </a:moveTo>
                  <a:lnTo>
                    <a:pt x="67460" y="0"/>
                  </a:lnTo>
                  <a:lnTo>
                    <a:pt x="49870" y="3495"/>
                  </a:lnTo>
                  <a:lnTo>
                    <a:pt x="23354" y="18617"/>
                  </a:lnTo>
                  <a:lnTo>
                    <a:pt x="15569" y="24803"/>
                  </a:lnTo>
                  <a:lnTo>
                    <a:pt x="12719" y="31267"/>
                  </a:lnTo>
                  <a:lnTo>
                    <a:pt x="13159" y="37915"/>
                  </a:lnTo>
                  <a:lnTo>
                    <a:pt x="15791" y="44688"/>
                  </a:lnTo>
                  <a:lnTo>
                    <a:pt x="22226" y="49202"/>
                  </a:lnTo>
                  <a:lnTo>
                    <a:pt x="84176" y="65845"/>
                  </a:lnTo>
                  <a:lnTo>
                    <a:pt x="105262" y="72534"/>
                  </a:lnTo>
                  <a:lnTo>
                    <a:pt x="120093" y="85645"/>
                  </a:lnTo>
                  <a:lnTo>
                    <a:pt x="125684" y="94055"/>
                  </a:lnTo>
                  <a:lnTo>
                    <a:pt x="128780" y="112758"/>
                  </a:lnTo>
                  <a:lnTo>
                    <a:pt x="127966" y="122658"/>
                  </a:lnTo>
                  <a:lnTo>
                    <a:pt x="117705" y="139898"/>
                  </a:lnTo>
                  <a:lnTo>
                    <a:pt x="110056" y="147771"/>
                  </a:lnTo>
                  <a:lnTo>
                    <a:pt x="89078" y="156519"/>
                  </a:lnTo>
                  <a:lnTo>
                    <a:pt x="37482" y="162135"/>
                  </a:lnTo>
                  <a:lnTo>
                    <a:pt x="19388" y="159783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46313" y="3021134"/>
              <a:ext cx="144995" cy="169001"/>
            </a:xfrm>
            <a:custGeom>
              <a:avLst/>
              <a:gdLst/>
              <a:ahLst/>
              <a:cxnLst/>
              <a:rect l="0" t="0" r="0" b="0"/>
              <a:pathLst>
                <a:path w="144995" h="169001">
                  <a:moveTo>
                    <a:pt x="18267" y="63715"/>
                  </a:moveTo>
                  <a:lnTo>
                    <a:pt x="72411" y="60596"/>
                  </a:lnTo>
                  <a:lnTo>
                    <a:pt x="121769" y="49061"/>
                  </a:lnTo>
                  <a:lnTo>
                    <a:pt x="130552" y="43418"/>
                  </a:lnTo>
                  <a:lnTo>
                    <a:pt x="143431" y="27788"/>
                  </a:lnTo>
                  <a:lnTo>
                    <a:pt x="144994" y="19877"/>
                  </a:lnTo>
                  <a:lnTo>
                    <a:pt x="143695" y="12263"/>
                  </a:lnTo>
                  <a:lnTo>
                    <a:pt x="140490" y="4847"/>
                  </a:lnTo>
                  <a:lnTo>
                    <a:pt x="133674" y="1073"/>
                  </a:lnTo>
                  <a:lnTo>
                    <a:pt x="113623" y="0"/>
                  </a:lnTo>
                  <a:lnTo>
                    <a:pt x="76027" y="5972"/>
                  </a:lnTo>
                  <a:lnTo>
                    <a:pt x="46429" y="20740"/>
                  </a:lnTo>
                  <a:lnTo>
                    <a:pt x="22842" y="39934"/>
                  </a:lnTo>
                  <a:lnTo>
                    <a:pt x="6625" y="66028"/>
                  </a:lnTo>
                  <a:lnTo>
                    <a:pt x="0" y="101575"/>
                  </a:lnTo>
                  <a:lnTo>
                    <a:pt x="4688" y="121876"/>
                  </a:lnTo>
                  <a:lnTo>
                    <a:pt x="26764" y="153973"/>
                  </a:lnTo>
                  <a:lnTo>
                    <a:pt x="46220" y="162322"/>
                  </a:lnTo>
                  <a:lnTo>
                    <a:pt x="91967" y="169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64622" y="3053264"/>
              <a:ext cx="94757" cy="111411"/>
            </a:xfrm>
            <a:custGeom>
              <a:avLst/>
              <a:gdLst/>
              <a:ahLst/>
              <a:cxnLst/>
              <a:rect l="0" t="0" r="0" b="0"/>
              <a:pathLst>
                <a:path w="94757" h="111411">
                  <a:moveTo>
                    <a:pt x="0" y="0"/>
                  </a:moveTo>
                  <a:lnTo>
                    <a:pt x="3119" y="42691"/>
                  </a:lnTo>
                  <a:lnTo>
                    <a:pt x="9575" y="62258"/>
                  </a:lnTo>
                  <a:lnTo>
                    <a:pt x="33813" y="106782"/>
                  </a:lnTo>
                  <a:lnTo>
                    <a:pt x="38920" y="110962"/>
                  </a:lnTo>
                  <a:lnTo>
                    <a:pt x="44664" y="111410"/>
                  </a:lnTo>
                  <a:lnTo>
                    <a:pt x="50832" y="109368"/>
                  </a:lnTo>
                  <a:lnTo>
                    <a:pt x="54945" y="103328"/>
                  </a:lnTo>
                  <a:lnTo>
                    <a:pt x="78090" y="4209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30340" y="3031510"/>
              <a:ext cx="140377" cy="169154"/>
            </a:xfrm>
            <a:custGeom>
              <a:avLst/>
              <a:gdLst/>
              <a:ahLst/>
              <a:cxnLst/>
              <a:rect l="0" t="0" r="0" b="0"/>
              <a:pathLst>
                <a:path w="140377" h="169154">
                  <a:moveTo>
                    <a:pt x="13266" y="95453"/>
                  </a:moveTo>
                  <a:lnTo>
                    <a:pt x="30034" y="101042"/>
                  </a:lnTo>
                  <a:lnTo>
                    <a:pt x="47625" y="100667"/>
                  </a:lnTo>
                  <a:lnTo>
                    <a:pt x="67141" y="95431"/>
                  </a:lnTo>
                  <a:lnTo>
                    <a:pt x="126848" y="65806"/>
                  </a:lnTo>
                  <a:lnTo>
                    <a:pt x="139006" y="49522"/>
                  </a:lnTo>
                  <a:lnTo>
                    <a:pt x="140376" y="41435"/>
                  </a:lnTo>
                  <a:lnTo>
                    <a:pt x="138950" y="33705"/>
                  </a:lnTo>
                  <a:lnTo>
                    <a:pt x="131126" y="18877"/>
                  </a:lnTo>
                  <a:lnTo>
                    <a:pt x="119851" y="4487"/>
                  </a:lnTo>
                  <a:lnTo>
                    <a:pt x="112399" y="884"/>
                  </a:lnTo>
                  <a:lnTo>
                    <a:pt x="94760" y="0"/>
                  </a:lnTo>
                  <a:lnTo>
                    <a:pt x="53920" y="6079"/>
                  </a:lnTo>
                  <a:lnTo>
                    <a:pt x="30944" y="18297"/>
                  </a:lnTo>
                  <a:lnTo>
                    <a:pt x="14104" y="35426"/>
                  </a:lnTo>
                  <a:lnTo>
                    <a:pt x="2720" y="54736"/>
                  </a:lnTo>
                  <a:lnTo>
                    <a:pt x="0" y="78137"/>
                  </a:lnTo>
                  <a:lnTo>
                    <a:pt x="7786" y="125698"/>
                  </a:lnTo>
                  <a:lnTo>
                    <a:pt x="20190" y="144380"/>
                  </a:lnTo>
                  <a:lnTo>
                    <a:pt x="28410" y="152638"/>
                  </a:lnTo>
                  <a:lnTo>
                    <a:pt x="46903" y="161813"/>
                  </a:lnTo>
                  <a:lnTo>
                    <a:pt x="76437" y="169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17306" y="3200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43647" y="3058123"/>
              <a:ext cx="168457" cy="142541"/>
            </a:xfrm>
            <a:custGeom>
              <a:avLst/>
              <a:gdLst/>
              <a:ahLst/>
              <a:cxnLst/>
              <a:rect l="0" t="0" r="0" b="0"/>
              <a:pathLst>
                <a:path w="168457" h="142541">
                  <a:moveTo>
                    <a:pt x="0" y="37255"/>
                  </a:moveTo>
                  <a:lnTo>
                    <a:pt x="0" y="94519"/>
                  </a:lnTo>
                  <a:lnTo>
                    <a:pt x="0" y="115348"/>
                  </a:lnTo>
                  <a:lnTo>
                    <a:pt x="5590" y="72047"/>
                  </a:lnTo>
                  <a:lnTo>
                    <a:pt x="19128" y="28530"/>
                  </a:lnTo>
                  <a:lnTo>
                    <a:pt x="30339" y="11540"/>
                  </a:lnTo>
                  <a:lnTo>
                    <a:pt x="38943" y="6074"/>
                  </a:lnTo>
                  <a:lnTo>
                    <a:pt x="60982" y="0"/>
                  </a:lnTo>
                  <a:lnTo>
                    <a:pt x="83256" y="3540"/>
                  </a:lnTo>
                  <a:lnTo>
                    <a:pt x="103683" y="14082"/>
                  </a:lnTo>
                  <a:lnTo>
                    <a:pt x="120561" y="30465"/>
                  </a:lnTo>
                  <a:lnTo>
                    <a:pt x="155682" y="90226"/>
                  </a:lnTo>
                  <a:lnTo>
                    <a:pt x="168456" y="142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947761" y="2779523"/>
              <a:ext cx="180240" cy="400084"/>
            </a:xfrm>
            <a:custGeom>
              <a:avLst/>
              <a:gdLst/>
              <a:ahLst/>
              <a:cxnLst/>
              <a:rect l="0" t="0" r="0" b="0"/>
              <a:pathLst>
                <a:path w="180240" h="400084">
                  <a:moveTo>
                    <a:pt x="180239" y="0"/>
                  </a:moveTo>
                  <a:lnTo>
                    <a:pt x="137547" y="14572"/>
                  </a:lnTo>
                  <a:lnTo>
                    <a:pt x="86576" y="47326"/>
                  </a:lnTo>
                  <a:lnTo>
                    <a:pt x="47484" y="95443"/>
                  </a:lnTo>
                  <a:lnTo>
                    <a:pt x="23316" y="158942"/>
                  </a:lnTo>
                  <a:lnTo>
                    <a:pt x="0" y="219845"/>
                  </a:lnTo>
                  <a:lnTo>
                    <a:pt x="3780" y="269204"/>
                  </a:lnTo>
                  <a:lnTo>
                    <a:pt x="15791" y="323407"/>
                  </a:lnTo>
                  <a:lnTo>
                    <a:pt x="31558" y="351498"/>
                  </a:lnTo>
                  <a:lnTo>
                    <a:pt x="57847" y="380781"/>
                  </a:lnTo>
                  <a:lnTo>
                    <a:pt x="8548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88883" y="2916393"/>
              <a:ext cx="185093" cy="197128"/>
            </a:xfrm>
            <a:custGeom>
              <a:avLst/>
              <a:gdLst/>
              <a:ahLst/>
              <a:cxnLst/>
              <a:rect l="0" t="0" r="0" b="0"/>
              <a:pathLst>
                <a:path w="185093" h="197128">
                  <a:moveTo>
                    <a:pt x="91759" y="0"/>
                  </a:moveTo>
                  <a:lnTo>
                    <a:pt x="69402" y="0"/>
                  </a:lnTo>
                  <a:lnTo>
                    <a:pt x="60477" y="3510"/>
                  </a:lnTo>
                  <a:lnTo>
                    <a:pt x="44321" y="16768"/>
                  </a:lnTo>
                  <a:lnTo>
                    <a:pt x="16055" y="53875"/>
                  </a:lnTo>
                  <a:lnTo>
                    <a:pt x="3168" y="85763"/>
                  </a:lnTo>
                  <a:lnTo>
                    <a:pt x="0" y="123158"/>
                  </a:lnTo>
                  <a:lnTo>
                    <a:pt x="3404" y="145984"/>
                  </a:lnTo>
                  <a:lnTo>
                    <a:pt x="11936" y="164708"/>
                  </a:lnTo>
                  <a:lnTo>
                    <a:pt x="17487" y="172976"/>
                  </a:lnTo>
                  <a:lnTo>
                    <a:pt x="33013" y="185283"/>
                  </a:lnTo>
                  <a:lnTo>
                    <a:pt x="52782" y="193483"/>
                  </a:lnTo>
                  <a:lnTo>
                    <a:pt x="77166" y="197127"/>
                  </a:lnTo>
                  <a:lnTo>
                    <a:pt x="100481" y="192507"/>
                  </a:lnTo>
                  <a:lnTo>
                    <a:pt x="153523" y="163955"/>
                  </a:lnTo>
                  <a:lnTo>
                    <a:pt x="170293" y="150468"/>
                  </a:lnTo>
                  <a:lnTo>
                    <a:pt x="179306" y="130436"/>
                  </a:lnTo>
                  <a:lnTo>
                    <a:pt x="185092" y="79448"/>
                  </a:lnTo>
                  <a:lnTo>
                    <a:pt x="179644" y="58317"/>
                  </a:lnTo>
                  <a:lnTo>
                    <a:pt x="174916" y="49406"/>
                  </a:lnTo>
                  <a:lnTo>
                    <a:pt x="160303" y="36387"/>
                  </a:lnTo>
                  <a:lnTo>
                    <a:pt x="13387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359626" y="3116435"/>
              <a:ext cx="25622" cy="115814"/>
            </a:xfrm>
            <a:custGeom>
              <a:avLst/>
              <a:gdLst/>
              <a:ahLst/>
              <a:cxnLst/>
              <a:rect l="0" t="0" r="0" b="0"/>
              <a:pathLst>
                <a:path w="25622" h="115814">
                  <a:moveTo>
                    <a:pt x="10529" y="0"/>
                  </a:moveTo>
                  <a:lnTo>
                    <a:pt x="25183" y="43962"/>
                  </a:lnTo>
                  <a:lnTo>
                    <a:pt x="25621" y="63993"/>
                  </a:lnTo>
                  <a:lnTo>
                    <a:pt x="20746" y="8342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443855" y="2940572"/>
              <a:ext cx="168457" cy="200655"/>
            </a:xfrm>
            <a:custGeom>
              <a:avLst/>
              <a:gdLst/>
              <a:ahLst/>
              <a:cxnLst/>
              <a:rect l="0" t="0" r="0" b="0"/>
              <a:pathLst>
                <a:path w="168457" h="200655">
                  <a:moveTo>
                    <a:pt x="0" y="17935"/>
                  </a:moveTo>
                  <a:lnTo>
                    <a:pt x="11178" y="6757"/>
                  </a:lnTo>
                  <a:lnTo>
                    <a:pt x="29144" y="1269"/>
                  </a:lnTo>
                  <a:lnTo>
                    <a:pt x="51558" y="0"/>
                  </a:lnTo>
                  <a:lnTo>
                    <a:pt x="73217" y="3335"/>
                  </a:lnTo>
                  <a:lnTo>
                    <a:pt x="91422" y="11836"/>
                  </a:lnTo>
                  <a:lnTo>
                    <a:pt x="99552" y="17379"/>
                  </a:lnTo>
                  <a:lnTo>
                    <a:pt x="111706" y="32896"/>
                  </a:lnTo>
                  <a:lnTo>
                    <a:pt x="129040" y="71454"/>
                  </a:lnTo>
                  <a:lnTo>
                    <a:pt x="134550" y="108012"/>
                  </a:lnTo>
                  <a:lnTo>
                    <a:pt x="130593" y="148480"/>
                  </a:lnTo>
                  <a:lnTo>
                    <a:pt x="116423" y="184517"/>
                  </a:lnTo>
                  <a:lnTo>
                    <a:pt x="108031" y="192161"/>
                  </a:lnTo>
                  <a:lnTo>
                    <a:pt x="86228" y="200654"/>
                  </a:lnTo>
                  <a:lnTo>
                    <a:pt x="76203" y="200579"/>
                  </a:lnTo>
                  <a:lnTo>
                    <a:pt x="58825" y="194257"/>
                  </a:lnTo>
                  <a:lnTo>
                    <a:pt x="54424" y="186955"/>
                  </a:lnTo>
                  <a:lnTo>
                    <a:pt x="52655" y="166365"/>
                  </a:lnTo>
                  <a:lnTo>
                    <a:pt x="56160" y="157833"/>
                  </a:lnTo>
                  <a:lnTo>
                    <a:pt x="69413" y="145233"/>
                  </a:lnTo>
                  <a:lnTo>
                    <a:pt x="77861" y="142575"/>
                  </a:lnTo>
                  <a:lnTo>
                    <a:pt x="96606" y="142741"/>
                  </a:lnTo>
                  <a:lnTo>
                    <a:pt x="144523" y="155528"/>
                  </a:lnTo>
                  <a:lnTo>
                    <a:pt x="168456" y="165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03856" y="3116435"/>
              <a:ext cx="12278" cy="115814"/>
            </a:xfrm>
            <a:custGeom>
              <a:avLst/>
              <a:gdLst/>
              <a:ahLst/>
              <a:cxnLst/>
              <a:rect l="0" t="0" r="0" b="0"/>
              <a:pathLst>
                <a:path w="12278" h="115814">
                  <a:moveTo>
                    <a:pt x="3211" y="0"/>
                  </a:moveTo>
                  <a:lnTo>
                    <a:pt x="11545" y="37478"/>
                  </a:lnTo>
                  <a:lnTo>
                    <a:pt x="12277" y="49552"/>
                  </a:lnTo>
                  <a:lnTo>
                    <a:pt x="6851" y="69206"/>
                  </a:lnTo>
                  <a:lnTo>
                    <a:pt x="2128" y="77723"/>
                  </a:lnTo>
                  <a:lnTo>
                    <a:pt x="0" y="93425"/>
                  </a:lnTo>
                  <a:lnTo>
                    <a:pt x="3211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887515" y="2969036"/>
              <a:ext cx="9066" cy="189514"/>
            </a:xfrm>
            <a:custGeom>
              <a:avLst/>
              <a:gdLst/>
              <a:ahLst/>
              <a:cxnLst/>
              <a:rect l="0" t="0" r="0" b="0"/>
              <a:pathLst>
                <a:path w="9066" h="189514">
                  <a:moveTo>
                    <a:pt x="9065" y="0"/>
                  </a:moveTo>
                  <a:lnTo>
                    <a:pt x="0" y="58617"/>
                  </a:lnTo>
                  <a:lnTo>
                    <a:pt x="7063" y="118333"/>
                  </a:lnTo>
                  <a:lnTo>
                    <a:pt x="8472" y="155554"/>
                  </a:lnTo>
                  <a:lnTo>
                    <a:pt x="906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786586" y="2990093"/>
              <a:ext cx="88938" cy="77613"/>
            </a:xfrm>
            <a:custGeom>
              <a:avLst/>
              <a:gdLst/>
              <a:ahLst/>
              <a:cxnLst/>
              <a:rect l="0" t="0" r="0" b="0"/>
              <a:pathLst>
                <a:path w="88938" h="77613">
                  <a:moveTo>
                    <a:pt x="88937" y="52642"/>
                  </a:moveTo>
                  <a:lnTo>
                    <a:pt x="44974" y="76362"/>
                  </a:lnTo>
                  <a:lnTo>
                    <a:pt x="24945" y="77612"/>
                  </a:lnTo>
                  <a:lnTo>
                    <a:pt x="14690" y="76308"/>
                  </a:lnTo>
                  <a:lnTo>
                    <a:pt x="7853" y="70759"/>
                  </a:lnTo>
                  <a:lnTo>
                    <a:pt x="257" y="52116"/>
                  </a:lnTo>
                  <a:lnTo>
                    <a:pt x="0" y="31351"/>
                  </a:lnTo>
                  <a:lnTo>
                    <a:pt x="47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043979" y="315854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2692"/>
                  </a:lnTo>
                  <a:lnTo>
                    <a:pt x="9877" y="10431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140966" y="2958507"/>
              <a:ext cx="85069" cy="214734"/>
            </a:xfrm>
            <a:custGeom>
              <a:avLst/>
              <a:gdLst/>
              <a:ahLst/>
              <a:cxnLst/>
              <a:rect l="0" t="0" r="0" b="0"/>
              <a:pathLst>
                <a:path w="85069" h="214734">
                  <a:moveTo>
                    <a:pt x="60941" y="0"/>
                  </a:moveTo>
                  <a:lnTo>
                    <a:pt x="31633" y="34898"/>
                  </a:lnTo>
                  <a:lnTo>
                    <a:pt x="5297" y="95048"/>
                  </a:lnTo>
                  <a:lnTo>
                    <a:pt x="0" y="132018"/>
                  </a:lnTo>
                  <a:lnTo>
                    <a:pt x="6615" y="178026"/>
                  </a:lnTo>
                  <a:lnTo>
                    <a:pt x="12620" y="199616"/>
                  </a:lnTo>
                  <a:lnTo>
                    <a:pt x="19367" y="206777"/>
                  </a:lnTo>
                  <a:lnTo>
                    <a:pt x="39344" y="214733"/>
                  </a:lnTo>
                  <a:lnTo>
                    <a:pt x="48883" y="213346"/>
                  </a:lnTo>
                  <a:lnTo>
                    <a:pt x="65720" y="202445"/>
                  </a:lnTo>
                  <a:lnTo>
                    <a:pt x="82764" y="176577"/>
                  </a:lnTo>
                  <a:lnTo>
                    <a:pt x="85068" y="156858"/>
                  </a:lnTo>
                  <a:lnTo>
                    <a:pt x="84045" y="146686"/>
                  </a:lnTo>
                  <a:lnTo>
                    <a:pt x="78683" y="139905"/>
                  </a:lnTo>
                  <a:lnTo>
                    <a:pt x="60247" y="132370"/>
                  </a:lnTo>
                  <a:lnTo>
                    <a:pt x="1882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349306" y="314802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9065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425380" y="2965655"/>
              <a:ext cx="95935" cy="168277"/>
            </a:xfrm>
            <a:custGeom>
              <a:avLst/>
              <a:gdLst/>
              <a:ahLst/>
              <a:cxnLst/>
              <a:rect l="0" t="0" r="0" b="0"/>
              <a:pathLst>
                <a:path w="95935" h="168277">
                  <a:moveTo>
                    <a:pt x="92381" y="13909"/>
                  </a:moveTo>
                  <a:lnTo>
                    <a:pt x="76740" y="40296"/>
                  </a:lnTo>
                  <a:lnTo>
                    <a:pt x="57538" y="97221"/>
                  </a:lnTo>
                  <a:lnTo>
                    <a:pt x="52422" y="135041"/>
                  </a:lnTo>
                  <a:lnTo>
                    <a:pt x="57464" y="155873"/>
                  </a:lnTo>
                  <a:lnTo>
                    <a:pt x="62084" y="164704"/>
                  </a:lnTo>
                  <a:lnTo>
                    <a:pt x="67504" y="168251"/>
                  </a:lnTo>
                  <a:lnTo>
                    <a:pt x="73457" y="168276"/>
                  </a:lnTo>
                  <a:lnTo>
                    <a:pt x="79765" y="165954"/>
                  </a:lnTo>
                  <a:lnTo>
                    <a:pt x="89894" y="154014"/>
                  </a:lnTo>
                  <a:lnTo>
                    <a:pt x="94233" y="145917"/>
                  </a:lnTo>
                  <a:lnTo>
                    <a:pt x="95934" y="127562"/>
                  </a:lnTo>
                  <a:lnTo>
                    <a:pt x="91621" y="108875"/>
                  </a:lnTo>
                  <a:lnTo>
                    <a:pt x="81905" y="92771"/>
                  </a:lnTo>
                  <a:lnTo>
                    <a:pt x="66668" y="80935"/>
                  </a:lnTo>
                  <a:lnTo>
                    <a:pt x="10865" y="44909"/>
                  </a:lnTo>
                  <a:lnTo>
                    <a:pt x="2942" y="38085"/>
                  </a:lnTo>
                  <a:lnTo>
                    <a:pt x="0" y="31196"/>
                  </a:lnTo>
                  <a:lnTo>
                    <a:pt x="379" y="24264"/>
                  </a:lnTo>
                  <a:lnTo>
                    <a:pt x="2970" y="17303"/>
                  </a:lnTo>
                  <a:lnTo>
                    <a:pt x="15208" y="6449"/>
                  </a:lnTo>
                  <a:lnTo>
                    <a:pt x="23385" y="1917"/>
                  </a:lnTo>
                  <a:lnTo>
                    <a:pt x="41829" y="0"/>
                  </a:lnTo>
                  <a:lnTo>
                    <a:pt x="71324" y="3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538819" y="2863751"/>
              <a:ext cx="150126" cy="442198"/>
            </a:xfrm>
            <a:custGeom>
              <a:avLst/>
              <a:gdLst/>
              <a:ahLst/>
              <a:cxnLst/>
              <a:rect l="0" t="0" r="0" b="0"/>
              <a:pathLst>
                <a:path w="150126" h="442198">
                  <a:moveTo>
                    <a:pt x="0" y="0"/>
                  </a:moveTo>
                  <a:lnTo>
                    <a:pt x="55659" y="55659"/>
                  </a:lnTo>
                  <a:lnTo>
                    <a:pt x="104511" y="114088"/>
                  </a:lnTo>
                  <a:lnTo>
                    <a:pt x="132904" y="168808"/>
                  </a:lnTo>
                  <a:lnTo>
                    <a:pt x="150125" y="224678"/>
                  </a:lnTo>
                  <a:lnTo>
                    <a:pt x="150026" y="266742"/>
                  </a:lnTo>
                  <a:lnTo>
                    <a:pt x="138342" y="321708"/>
                  </a:lnTo>
                  <a:lnTo>
                    <a:pt x="102474" y="383999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1385046" y="3445668"/>
            <a:ext cx="233563" cy="376855"/>
          </a:xfrm>
          <a:custGeom>
            <a:avLst/>
            <a:gdLst/>
            <a:ahLst/>
            <a:cxnLst/>
            <a:rect l="0" t="0" r="0" b="0"/>
            <a:pathLst>
              <a:path w="233563" h="376855">
                <a:moveTo>
                  <a:pt x="36301" y="18207"/>
                </a:moveTo>
                <a:lnTo>
                  <a:pt x="18342" y="79318"/>
                </a:lnTo>
                <a:lnTo>
                  <a:pt x="11552" y="101520"/>
                </a:lnTo>
                <a:lnTo>
                  <a:pt x="8103" y="105335"/>
                </a:lnTo>
                <a:lnTo>
                  <a:pt x="4634" y="104368"/>
                </a:lnTo>
                <a:lnTo>
                  <a:pt x="1152" y="100214"/>
                </a:lnTo>
                <a:lnTo>
                  <a:pt x="0" y="93936"/>
                </a:lnTo>
                <a:lnTo>
                  <a:pt x="6557" y="58642"/>
                </a:lnTo>
                <a:lnTo>
                  <a:pt x="9452" y="48674"/>
                </a:lnTo>
                <a:lnTo>
                  <a:pt x="22028" y="31358"/>
                </a:lnTo>
                <a:lnTo>
                  <a:pt x="39316" y="17033"/>
                </a:lnTo>
                <a:lnTo>
                  <a:pt x="58698" y="6767"/>
                </a:lnTo>
                <a:lnTo>
                  <a:pt x="94929" y="0"/>
                </a:lnTo>
                <a:lnTo>
                  <a:pt x="115390" y="4656"/>
                </a:lnTo>
                <a:lnTo>
                  <a:pt x="124122" y="9173"/>
                </a:lnTo>
                <a:lnTo>
                  <a:pt x="136944" y="23551"/>
                </a:lnTo>
                <a:lnTo>
                  <a:pt x="145372" y="42809"/>
                </a:lnTo>
                <a:lnTo>
                  <a:pt x="148947" y="78789"/>
                </a:lnTo>
                <a:lnTo>
                  <a:pt x="137197" y="133680"/>
                </a:lnTo>
                <a:lnTo>
                  <a:pt x="121698" y="159916"/>
                </a:lnTo>
                <a:lnTo>
                  <a:pt x="105841" y="172046"/>
                </a:lnTo>
                <a:lnTo>
                  <a:pt x="94114" y="178997"/>
                </a:lnTo>
                <a:lnTo>
                  <a:pt x="95900" y="179213"/>
                </a:lnTo>
                <a:lnTo>
                  <a:pt x="158727" y="167250"/>
                </a:lnTo>
                <a:lnTo>
                  <a:pt x="178840" y="172576"/>
                </a:lnTo>
                <a:lnTo>
                  <a:pt x="210816" y="195059"/>
                </a:lnTo>
                <a:lnTo>
                  <a:pt x="226959" y="220736"/>
                </a:lnTo>
                <a:lnTo>
                  <a:pt x="233562" y="256161"/>
                </a:lnTo>
                <a:lnTo>
                  <a:pt x="229929" y="296292"/>
                </a:lnTo>
                <a:lnTo>
                  <a:pt x="221404" y="317666"/>
                </a:lnTo>
                <a:lnTo>
                  <a:pt x="176423" y="372323"/>
                </a:lnTo>
                <a:lnTo>
                  <a:pt x="167150" y="375947"/>
                </a:lnTo>
                <a:lnTo>
                  <a:pt x="144369" y="376854"/>
                </a:lnTo>
                <a:lnTo>
                  <a:pt x="89310" y="364813"/>
                </a:lnTo>
                <a:lnTo>
                  <a:pt x="57358" y="3551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3032207" y="3474404"/>
            <a:ext cx="2590011" cy="305327"/>
            <a:chOff x="3032207" y="3474404"/>
            <a:chExt cx="2590011" cy="305327"/>
          </a:xfrm>
        </p:grpSpPr>
        <p:sp>
          <p:nvSpPr>
            <p:cNvPr id="107" name="Freeform 106"/>
            <p:cNvSpPr/>
            <p:nvPr/>
          </p:nvSpPr>
          <p:spPr>
            <a:xfrm>
              <a:off x="3190134" y="3516518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4940" y="16767"/>
                  </a:lnTo>
                  <a:lnTo>
                    <a:pt x="8984" y="75445"/>
                  </a:lnTo>
                  <a:lnTo>
                    <a:pt x="10223" y="130196"/>
                  </a:lnTo>
                  <a:lnTo>
                    <a:pt x="9299" y="18490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32207" y="3487127"/>
              <a:ext cx="305327" cy="8335"/>
            </a:xfrm>
            <a:custGeom>
              <a:avLst/>
              <a:gdLst/>
              <a:ahLst/>
              <a:cxnLst/>
              <a:rect l="0" t="0" r="0" b="0"/>
              <a:pathLst>
                <a:path w="305327" h="8335">
                  <a:moveTo>
                    <a:pt x="305326" y="8334"/>
                  </a:moveTo>
                  <a:lnTo>
                    <a:pt x="256396" y="0"/>
                  </a:lnTo>
                  <a:lnTo>
                    <a:pt x="214789" y="1575"/>
                  </a:lnTo>
                  <a:lnTo>
                    <a:pt x="158111" y="6999"/>
                  </a:lnTo>
                  <a:lnTo>
                    <a:pt x="97825" y="8070"/>
                  </a:lnTo>
                  <a:lnTo>
                    <a:pt x="37044" y="8282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90176" y="3474404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1170" y="175727"/>
                  </a:lnTo>
                  <a:lnTo>
                    <a:pt x="7236" y="224553"/>
                  </a:lnTo>
                  <a:lnTo>
                    <a:pt x="9065" y="254609"/>
                  </a:lnTo>
                  <a:lnTo>
                    <a:pt x="11892" y="260986"/>
                  </a:lnTo>
                  <a:lnTo>
                    <a:pt x="16117" y="261728"/>
                  </a:lnTo>
                  <a:lnTo>
                    <a:pt x="21273" y="258713"/>
                  </a:lnTo>
                  <a:lnTo>
                    <a:pt x="24710" y="252024"/>
                  </a:lnTo>
                  <a:lnTo>
                    <a:pt x="36466" y="210786"/>
                  </a:lnTo>
                  <a:lnTo>
                    <a:pt x="60626" y="168498"/>
                  </a:lnTo>
                  <a:lnTo>
                    <a:pt x="69663" y="162635"/>
                  </a:lnTo>
                  <a:lnTo>
                    <a:pt x="92182" y="159240"/>
                  </a:lnTo>
                  <a:lnTo>
                    <a:pt x="102399" y="162312"/>
                  </a:lnTo>
                  <a:lnTo>
                    <a:pt x="119990" y="175084"/>
                  </a:lnTo>
                  <a:lnTo>
                    <a:pt x="143047" y="202005"/>
                  </a:lnTo>
                  <a:lnTo>
                    <a:pt x="151314" y="225091"/>
                  </a:lnTo>
                  <a:lnTo>
                    <a:pt x="159087" y="255036"/>
                  </a:lnTo>
                  <a:lnTo>
                    <a:pt x="16845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03182" y="3595641"/>
              <a:ext cx="113378" cy="134364"/>
            </a:xfrm>
            <a:custGeom>
              <a:avLst/>
              <a:gdLst/>
              <a:ahLst/>
              <a:cxnLst/>
              <a:rect l="0" t="0" r="0" b="0"/>
              <a:pathLst>
                <a:path w="113378" h="134364">
                  <a:moveTo>
                    <a:pt x="18621" y="68276"/>
                  </a:moveTo>
                  <a:lnTo>
                    <a:pt x="71326" y="49148"/>
                  </a:lnTo>
                  <a:lnTo>
                    <a:pt x="87279" y="37937"/>
                  </a:lnTo>
                  <a:lnTo>
                    <a:pt x="91299" y="30503"/>
                  </a:lnTo>
                  <a:lnTo>
                    <a:pt x="92646" y="12883"/>
                  </a:lnTo>
                  <a:lnTo>
                    <a:pt x="87858" y="6781"/>
                  </a:lnTo>
                  <a:lnTo>
                    <a:pt x="70060" y="0"/>
                  </a:lnTo>
                  <a:lnTo>
                    <a:pt x="39321" y="1773"/>
                  </a:lnTo>
                  <a:lnTo>
                    <a:pt x="31251" y="6393"/>
                  </a:lnTo>
                  <a:lnTo>
                    <a:pt x="19165" y="20885"/>
                  </a:lnTo>
                  <a:lnTo>
                    <a:pt x="5784" y="48774"/>
                  </a:lnTo>
                  <a:lnTo>
                    <a:pt x="0" y="84854"/>
                  </a:lnTo>
                  <a:lnTo>
                    <a:pt x="4885" y="105280"/>
                  </a:lnTo>
                  <a:lnTo>
                    <a:pt x="9464" y="114002"/>
                  </a:lnTo>
                  <a:lnTo>
                    <a:pt x="23910" y="126813"/>
                  </a:lnTo>
                  <a:lnTo>
                    <a:pt x="32675" y="131867"/>
                  </a:lnTo>
                  <a:lnTo>
                    <a:pt x="51773" y="134363"/>
                  </a:lnTo>
                  <a:lnTo>
                    <a:pt x="113377" y="131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39130" y="3537575"/>
              <a:ext cx="133701" cy="175561"/>
            </a:xfrm>
            <a:custGeom>
              <a:avLst/>
              <a:gdLst/>
              <a:ahLst/>
              <a:cxnLst/>
              <a:rect l="0" t="0" r="0" b="0"/>
              <a:pathLst>
                <a:path w="133701" h="175561">
                  <a:moveTo>
                    <a:pt x="93284" y="0"/>
                  </a:moveTo>
                  <a:lnTo>
                    <a:pt x="40579" y="19128"/>
                  </a:lnTo>
                  <a:lnTo>
                    <a:pt x="2491" y="49803"/>
                  </a:lnTo>
                  <a:lnTo>
                    <a:pt x="0" y="56599"/>
                  </a:lnTo>
                  <a:lnTo>
                    <a:pt x="679" y="63469"/>
                  </a:lnTo>
                  <a:lnTo>
                    <a:pt x="3471" y="70388"/>
                  </a:lnTo>
                  <a:lnTo>
                    <a:pt x="15933" y="81197"/>
                  </a:lnTo>
                  <a:lnTo>
                    <a:pt x="75950" y="105019"/>
                  </a:lnTo>
                  <a:lnTo>
                    <a:pt x="123525" y="119270"/>
                  </a:lnTo>
                  <a:lnTo>
                    <a:pt x="129823" y="126307"/>
                  </a:lnTo>
                  <a:lnTo>
                    <a:pt x="132851" y="135677"/>
                  </a:lnTo>
                  <a:lnTo>
                    <a:pt x="133700" y="146603"/>
                  </a:lnTo>
                  <a:lnTo>
                    <a:pt x="130757" y="155057"/>
                  </a:lnTo>
                  <a:lnTo>
                    <a:pt x="118128" y="167570"/>
                  </a:lnTo>
                  <a:lnTo>
                    <a:pt x="97697" y="173911"/>
                  </a:lnTo>
                  <a:lnTo>
                    <a:pt x="74188" y="175560"/>
                  </a:lnTo>
                  <a:lnTo>
                    <a:pt x="3011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27171" y="3600746"/>
              <a:ext cx="147400" cy="115897"/>
            </a:xfrm>
            <a:custGeom>
              <a:avLst/>
              <a:gdLst/>
              <a:ahLst/>
              <a:cxnLst/>
              <a:rect l="0" t="0" r="0" b="0"/>
              <a:pathLst>
                <a:path w="147400" h="115897">
                  <a:moveTo>
                    <a:pt x="0" y="0"/>
                  </a:moveTo>
                  <a:lnTo>
                    <a:pt x="8333" y="37478"/>
                  </a:lnTo>
                  <a:lnTo>
                    <a:pt x="11893" y="61110"/>
                  </a:lnTo>
                  <a:lnTo>
                    <a:pt x="27050" y="92976"/>
                  </a:lnTo>
                  <a:lnTo>
                    <a:pt x="39708" y="109953"/>
                  </a:lnTo>
                  <a:lnTo>
                    <a:pt x="48699" y="114246"/>
                  </a:lnTo>
                  <a:lnTo>
                    <a:pt x="71167" y="115896"/>
                  </a:lnTo>
                  <a:lnTo>
                    <a:pt x="104535" y="104659"/>
                  </a:lnTo>
                  <a:lnTo>
                    <a:pt x="122889" y="86680"/>
                  </a:lnTo>
                  <a:lnTo>
                    <a:pt x="136505" y="64260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48269" y="3622974"/>
              <a:ext cx="242157" cy="107014"/>
            </a:xfrm>
            <a:custGeom>
              <a:avLst/>
              <a:gdLst/>
              <a:ahLst/>
              <a:cxnLst/>
              <a:rect l="0" t="0" r="0" b="0"/>
              <a:pathLst>
                <a:path w="242157" h="107014">
                  <a:moveTo>
                    <a:pt x="0" y="19886"/>
                  </a:moveTo>
                  <a:lnTo>
                    <a:pt x="8334" y="57364"/>
                  </a:lnTo>
                  <a:lnTo>
                    <a:pt x="16306" y="107013"/>
                  </a:lnTo>
                  <a:lnTo>
                    <a:pt x="15549" y="106046"/>
                  </a:lnTo>
                  <a:lnTo>
                    <a:pt x="13876" y="101893"/>
                  </a:lnTo>
                  <a:lnTo>
                    <a:pt x="19595" y="62774"/>
                  </a:lnTo>
                  <a:lnTo>
                    <a:pt x="29853" y="31813"/>
                  </a:lnTo>
                  <a:lnTo>
                    <a:pt x="40954" y="15048"/>
                  </a:lnTo>
                  <a:lnTo>
                    <a:pt x="48360" y="10812"/>
                  </a:lnTo>
                  <a:lnTo>
                    <a:pt x="65947" y="9224"/>
                  </a:lnTo>
                  <a:lnTo>
                    <a:pt x="74380" y="12778"/>
                  </a:lnTo>
                  <a:lnTo>
                    <a:pt x="89990" y="26085"/>
                  </a:lnTo>
                  <a:lnTo>
                    <a:pt x="106342" y="53308"/>
                  </a:lnTo>
                  <a:lnTo>
                    <a:pt x="109499" y="55035"/>
                  </a:lnTo>
                  <a:lnTo>
                    <a:pt x="111604" y="51507"/>
                  </a:lnTo>
                  <a:lnTo>
                    <a:pt x="113007" y="44476"/>
                  </a:lnTo>
                  <a:lnTo>
                    <a:pt x="126160" y="23402"/>
                  </a:lnTo>
                  <a:lnTo>
                    <a:pt x="150465" y="2340"/>
                  </a:lnTo>
                  <a:lnTo>
                    <a:pt x="159971" y="0"/>
                  </a:lnTo>
                  <a:lnTo>
                    <a:pt x="179893" y="3639"/>
                  </a:lnTo>
                  <a:lnTo>
                    <a:pt x="197326" y="16174"/>
                  </a:lnTo>
                  <a:lnTo>
                    <a:pt x="211703" y="33444"/>
                  </a:lnTo>
                  <a:lnTo>
                    <a:pt x="238692" y="94932"/>
                  </a:lnTo>
                  <a:lnTo>
                    <a:pt x="242156" y="104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746562" y="3621803"/>
              <a:ext cx="103719" cy="121604"/>
            </a:xfrm>
            <a:custGeom>
              <a:avLst/>
              <a:gdLst/>
              <a:ahLst/>
              <a:cxnLst/>
              <a:rect l="0" t="0" r="0" b="0"/>
              <a:pathLst>
                <a:path w="103719" h="121604">
                  <a:moveTo>
                    <a:pt x="54432" y="0"/>
                  </a:moveTo>
                  <a:lnTo>
                    <a:pt x="37665" y="5589"/>
                  </a:lnTo>
                  <a:lnTo>
                    <a:pt x="26313" y="17691"/>
                  </a:lnTo>
                  <a:lnTo>
                    <a:pt x="3905" y="54057"/>
                  </a:lnTo>
                  <a:lnTo>
                    <a:pt x="0" y="74328"/>
                  </a:lnTo>
                  <a:lnTo>
                    <a:pt x="597" y="84647"/>
                  </a:lnTo>
                  <a:lnTo>
                    <a:pt x="7499" y="102352"/>
                  </a:lnTo>
                  <a:lnTo>
                    <a:pt x="12615" y="110349"/>
                  </a:lnTo>
                  <a:lnTo>
                    <a:pt x="20705" y="115680"/>
                  </a:lnTo>
                  <a:lnTo>
                    <a:pt x="42172" y="121603"/>
                  </a:lnTo>
                  <a:lnTo>
                    <a:pt x="64191" y="117997"/>
                  </a:lnTo>
                  <a:lnTo>
                    <a:pt x="74976" y="113759"/>
                  </a:lnTo>
                  <a:lnTo>
                    <a:pt x="90079" y="99692"/>
                  </a:lnTo>
                  <a:lnTo>
                    <a:pt x="95745" y="91028"/>
                  </a:lnTo>
                  <a:lnTo>
                    <a:pt x="103718" y="56477"/>
                  </a:lnTo>
                  <a:lnTo>
                    <a:pt x="965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98863" y="3503758"/>
              <a:ext cx="81117" cy="244388"/>
            </a:xfrm>
            <a:custGeom>
              <a:avLst/>
              <a:gdLst/>
              <a:ahLst/>
              <a:cxnLst/>
              <a:rect l="0" t="0" r="0" b="0"/>
              <a:pathLst>
                <a:path w="81117" h="244388">
                  <a:moveTo>
                    <a:pt x="49531" y="244387"/>
                  </a:moveTo>
                  <a:lnTo>
                    <a:pt x="31572" y="190512"/>
                  </a:lnTo>
                  <a:lnTo>
                    <a:pt x="14381" y="133351"/>
                  </a:lnTo>
                  <a:lnTo>
                    <a:pt x="0" y="73440"/>
                  </a:lnTo>
                  <a:lnTo>
                    <a:pt x="611" y="47918"/>
                  </a:lnTo>
                  <a:lnTo>
                    <a:pt x="8681" y="24876"/>
                  </a:lnTo>
                  <a:lnTo>
                    <a:pt x="23186" y="9176"/>
                  </a:lnTo>
                  <a:lnTo>
                    <a:pt x="31968" y="3352"/>
                  </a:lnTo>
                  <a:lnTo>
                    <a:pt x="51084" y="0"/>
                  </a:lnTo>
                  <a:lnTo>
                    <a:pt x="81116" y="2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85223" y="3632331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10529"/>
                  </a:moveTo>
                  <a:lnTo>
                    <a:pt x="77988" y="16118"/>
                  </a:lnTo>
                  <a:lnTo>
                    <a:pt x="60397" y="157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43191" y="3527046"/>
              <a:ext cx="16570" cy="252685"/>
            </a:xfrm>
            <a:custGeom>
              <a:avLst/>
              <a:gdLst/>
              <a:ahLst/>
              <a:cxnLst/>
              <a:rect l="0" t="0" r="0" b="0"/>
              <a:pathLst>
                <a:path w="16570" h="252685">
                  <a:moveTo>
                    <a:pt x="0" y="0"/>
                  </a:moveTo>
                  <a:lnTo>
                    <a:pt x="8334" y="54145"/>
                  </a:lnTo>
                  <a:lnTo>
                    <a:pt x="10095" y="109091"/>
                  </a:lnTo>
                  <a:lnTo>
                    <a:pt x="11613" y="163835"/>
                  </a:lnTo>
                  <a:lnTo>
                    <a:pt x="16569" y="198673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180021" y="364286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9392" y="8333"/>
                  </a:lnTo>
                  <a:lnTo>
                    <a:pt x="36658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69533" y="3495461"/>
              <a:ext cx="252685" cy="252685"/>
            </a:xfrm>
            <a:custGeom>
              <a:avLst/>
              <a:gdLst/>
              <a:ahLst/>
              <a:cxnLst/>
              <a:rect l="0" t="0" r="0" b="0"/>
              <a:pathLst>
                <a:path w="252685" h="252685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10723" y="175244"/>
                  </a:lnTo>
                  <a:lnTo>
                    <a:pt x="18669" y="231581"/>
                  </a:lnTo>
                  <a:lnTo>
                    <a:pt x="19996" y="250324"/>
                  </a:lnTo>
                  <a:lnTo>
                    <a:pt x="24115" y="190440"/>
                  </a:lnTo>
                  <a:lnTo>
                    <a:pt x="26605" y="179603"/>
                  </a:lnTo>
                  <a:lnTo>
                    <a:pt x="31775" y="171208"/>
                  </a:lnTo>
                  <a:lnTo>
                    <a:pt x="46878" y="158760"/>
                  </a:lnTo>
                  <a:lnTo>
                    <a:pt x="54649" y="158483"/>
                  </a:lnTo>
                  <a:lnTo>
                    <a:pt x="62169" y="161807"/>
                  </a:lnTo>
                  <a:lnTo>
                    <a:pt x="75594" y="174859"/>
                  </a:lnTo>
                  <a:lnTo>
                    <a:pt x="97592" y="221941"/>
                  </a:lnTo>
                  <a:lnTo>
                    <a:pt x="102496" y="226340"/>
                  </a:lnTo>
                  <a:lnTo>
                    <a:pt x="108105" y="226932"/>
                  </a:lnTo>
                  <a:lnTo>
                    <a:pt x="130297" y="216588"/>
                  </a:lnTo>
                  <a:lnTo>
                    <a:pt x="162220" y="201824"/>
                  </a:lnTo>
                  <a:lnTo>
                    <a:pt x="209339" y="186356"/>
                  </a:lnTo>
                  <a:lnTo>
                    <a:pt x="224841" y="172902"/>
                  </a:lnTo>
                  <a:lnTo>
                    <a:pt x="230612" y="164401"/>
                  </a:lnTo>
                  <a:lnTo>
                    <a:pt x="230951" y="156394"/>
                  </a:lnTo>
                  <a:lnTo>
                    <a:pt x="227667" y="148716"/>
                  </a:lnTo>
                  <a:lnTo>
                    <a:pt x="221968" y="141258"/>
                  </a:lnTo>
                  <a:lnTo>
                    <a:pt x="214659" y="137456"/>
                  </a:lnTo>
                  <a:lnTo>
                    <a:pt x="197179" y="136351"/>
                  </a:lnTo>
                  <a:lnTo>
                    <a:pt x="188775" y="140033"/>
                  </a:lnTo>
                  <a:lnTo>
                    <a:pt x="165768" y="161984"/>
                  </a:lnTo>
                  <a:lnTo>
                    <a:pt x="151274" y="180787"/>
                  </a:lnTo>
                  <a:lnTo>
                    <a:pt x="146392" y="203962"/>
                  </a:lnTo>
                  <a:lnTo>
                    <a:pt x="146728" y="216693"/>
                  </a:lnTo>
                  <a:lnTo>
                    <a:pt x="150461" y="226350"/>
                  </a:lnTo>
                  <a:lnTo>
                    <a:pt x="163968" y="240200"/>
                  </a:lnTo>
                  <a:lnTo>
                    <a:pt x="184789" y="247136"/>
                  </a:lnTo>
                  <a:lnTo>
                    <a:pt x="219699" y="251040"/>
                  </a:lnTo>
                  <a:lnTo>
                    <a:pt x="25268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5907854" y="3421761"/>
            <a:ext cx="4123092" cy="484312"/>
            <a:chOff x="5907854" y="3421761"/>
            <a:chExt cx="4123092" cy="484312"/>
          </a:xfrm>
        </p:grpSpPr>
        <p:sp>
          <p:nvSpPr>
            <p:cNvPr id="121" name="Freeform 120"/>
            <p:cNvSpPr/>
            <p:nvPr/>
          </p:nvSpPr>
          <p:spPr>
            <a:xfrm>
              <a:off x="5907854" y="3436748"/>
              <a:ext cx="146033" cy="355720"/>
            </a:xfrm>
            <a:custGeom>
              <a:avLst/>
              <a:gdLst/>
              <a:ahLst/>
              <a:cxnLst/>
              <a:rect l="0" t="0" r="0" b="0"/>
              <a:pathLst>
                <a:path w="146033" h="355720">
                  <a:moveTo>
                    <a:pt x="82861" y="206112"/>
                  </a:moveTo>
                  <a:lnTo>
                    <a:pt x="66093" y="200523"/>
                  </a:lnTo>
                  <a:lnTo>
                    <a:pt x="48502" y="200898"/>
                  </a:lnTo>
                  <a:lnTo>
                    <a:pt x="38898" y="202636"/>
                  </a:lnTo>
                  <a:lnTo>
                    <a:pt x="21988" y="213926"/>
                  </a:lnTo>
                  <a:lnTo>
                    <a:pt x="14203" y="221850"/>
                  </a:lnTo>
                  <a:lnTo>
                    <a:pt x="5553" y="243132"/>
                  </a:lnTo>
                  <a:lnTo>
                    <a:pt x="0" y="294923"/>
                  </a:lnTo>
                  <a:lnTo>
                    <a:pt x="5480" y="319283"/>
                  </a:lnTo>
                  <a:lnTo>
                    <a:pt x="10216" y="330692"/>
                  </a:lnTo>
                  <a:lnTo>
                    <a:pt x="24838" y="346489"/>
                  </a:lnTo>
                  <a:lnTo>
                    <a:pt x="33651" y="352339"/>
                  </a:lnTo>
                  <a:lnTo>
                    <a:pt x="52801" y="355719"/>
                  </a:lnTo>
                  <a:lnTo>
                    <a:pt x="62821" y="354983"/>
                  </a:lnTo>
                  <a:lnTo>
                    <a:pt x="70671" y="350983"/>
                  </a:lnTo>
                  <a:lnTo>
                    <a:pt x="82512" y="337179"/>
                  </a:lnTo>
                  <a:lnTo>
                    <a:pt x="103410" y="278123"/>
                  </a:lnTo>
                  <a:lnTo>
                    <a:pt x="112266" y="217737"/>
                  </a:lnTo>
                  <a:lnTo>
                    <a:pt x="113800" y="166792"/>
                  </a:lnTo>
                  <a:lnTo>
                    <a:pt x="105913" y="104412"/>
                  </a:lnTo>
                  <a:lnTo>
                    <a:pt x="93090" y="43217"/>
                  </a:lnTo>
                  <a:lnTo>
                    <a:pt x="85068" y="20240"/>
                  </a:lnTo>
                  <a:lnTo>
                    <a:pt x="73703" y="2230"/>
                  </a:lnTo>
                  <a:lnTo>
                    <a:pt x="68567" y="0"/>
                  </a:lnTo>
                  <a:lnTo>
                    <a:pt x="63972" y="2023"/>
                  </a:lnTo>
                  <a:lnTo>
                    <a:pt x="59740" y="6882"/>
                  </a:lnTo>
                  <a:lnTo>
                    <a:pt x="58088" y="13630"/>
                  </a:lnTo>
                  <a:lnTo>
                    <a:pt x="61353" y="39895"/>
                  </a:lnTo>
                  <a:lnTo>
                    <a:pt x="76245" y="96183"/>
                  </a:lnTo>
                  <a:lnTo>
                    <a:pt x="89959" y="150429"/>
                  </a:lnTo>
                  <a:lnTo>
                    <a:pt x="103934" y="203085"/>
                  </a:lnTo>
                  <a:lnTo>
                    <a:pt x="122637" y="265591"/>
                  </a:lnTo>
                  <a:lnTo>
                    <a:pt x="146032" y="311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38114" y="360074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2"/>
                  </a:lnTo>
                  <a:lnTo>
                    <a:pt x="16788" y="997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48642" y="3548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15050" y="3598668"/>
              <a:ext cx="152596" cy="307405"/>
            </a:xfrm>
            <a:custGeom>
              <a:avLst/>
              <a:gdLst/>
              <a:ahLst/>
              <a:cxnLst/>
              <a:rect l="0" t="0" r="0" b="0"/>
              <a:pathLst>
                <a:path w="152596" h="307405">
                  <a:moveTo>
                    <a:pt x="102048" y="54720"/>
                  </a:moveTo>
                  <a:lnTo>
                    <a:pt x="92473" y="30674"/>
                  </a:lnTo>
                  <a:lnTo>
                    <a:pt x="81805" y="16347"/>
                  </a:lnTo>
                  <a:lnTo>
                    <a:pt x="57055" y="716"/>
                  </a:lnTo>
                  <a:lnTo>
                    <a:pt x="47486" y="0"/>
                  </a:lnTo>
                  <a:lnTo>
                    <a:pt x="27495" y="5444"/>
                  </a:lnTo>
                  <a:lnTo>
                    <a:pt x="13152" y="18782"/>
                  </a:lnTo>
                  <a:lnTo>
                    <a:pt x="7689" y="27252"/>
                  </a:lnTo>
                  <a:lnTo>
                    <a:pt x="0" y="61529"/>
                  </a:lnTo>
                  <a:lnTo>
                    <a:pt x="4441" y="81533"/>
                  </a:lnTo>
                  <a:lnTo>
                    <a:pt x="8901" y="90143"/>
                  </a:lnTo>
                  <a:lnTo>
                    <a:pt x="15384" y="94713"/>
                  </a:lnTo>
                  <a:lnTo>
                    <a:pt x="23215" y="96590"/>
                  </a:lnTo>
                  <a:lnTo>
                    <a:pt x="31945" y="96671"/>
                  </a:lnTo>
                  <a:lnTo>
                    <a:pt x="47884" y="90523"/>
                  </a:lnTo>
                  <a:lnTo>
                    <a:pt x="77181" y="67512"/>
                  </a:lnTo>
                  <a:lnTo>
                    <a:pt x="84300" y="65588"/>
                  </a:lnTo>
                  <a:lnTo>
                    <a:pt x="91386" y="66644"/>
                  </a:lnTo>
                  <a:lnTo>
                    <a:pt x="98450" y="69689"/>
                  </a:lnTo>
                  <a:lnTo>
                    <a:pt x="109418" y="82430"/>
                  </a:lnTo>
                  <a:lnTo>
                    <a:pt x="129708" y="136531"/>
                  </a:lnTo>
                  <a:lnTo>
                    <a:pt x="147617" y="191272"/>
                  </a:lnTo>
                  <a:lnTo>
                    <a:pt x="152595" y="228671"/>
                  </a:lnTo>
                  <a:lnTo>
                    <a:pt x="148481" y="263799"/>
                  </a:lnTo>
                  <a:lnTo>
                    <a:pt x="143532" y="272485"/>
                  </a:lnTo>
                  <a:lnTo>
                    <a:pt x="128674" y="285255"/>
                  </a:lnTo>
                  <a:lnTo>
                    <a:pt x="94990" y="299022"/>
                  </a:lnTo>
                  <a:lnTo>
                    <a:pt x="38877" y="307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11855" y="365338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422383" y="3527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53188" y="3548103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5" y="0"/>
                  </a:moveTo>
                  <a:lnTo>
                    <a:pt x="0" y="34792"/>
                  </a:lnTo>
                  <a:lnTo>
                    <a:pt x="7640" y="96776"/>
                  </a:lnTo>
                  <a:lnTo>
                    <a:pt x="14825" y="159757"/>
                  </a:lnTo>
                  <a:lnTo>
                    <a:pt x="24695" y="213714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527669" y="3642860"/>
              <a:ext cx="126342" cy="42115"/>
            </a:xfrm>
            <a:custGeom>
              <a:avLst/>
              <a:gdLst/>
              <a:ahLst/>
              <a:cxnLst/>
              <a:rect l="0" t="0" r="0" b="0"/>
              <a:pathLst>
                <a:path w="126342" h="42115">
                  <a:moveTo>
                    <a:pt x="126341" y="0"/>
                  </a:moveTo>
                  <a:lnTo>
                    <a:pt x="64061" y="19128"/>
                  </a:lnTo>
                  <a:lnTo>
                    <a:pt x="19370" y="36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704458" y="3569160"/>
              <a:ext cx="105854" cy="200043"/>
            </a:xfrm>
            <a:custGeom>
              <a:avLst/>
              <a:gdLst/>
              <a:ahLst/>
              <a:cxnLst/>
              <a:rect l="0" t="0" r="0" b="0"/>
              <a:pathLst>
                <a:path w="105854" h="200043">
                  <a:moveTo>
                    <a:pt x="65365" y="0"/>
                  </a:moveTo>
                  <a:lnTo>
                    <a:pt x="15868" y="55088"/>
                  </a:lnTo>
                  <a:lnTo>
                    <a:pt x="657" y="84953"/>
                  </a:lnTo>
                  <a:lnTo>
                    <a:pt x="0" y="94070"/>
                  </a:lnTo>
                  <a:lnTo>
                    <a:pt x="5509" y="110439"/>
                  </a:lnTo>
                  <a:lnTo>
                    <a:pt x="11423" y="114570"/>
                  </a:lnTo>
                  <a:lnTo>
                    <a:pt x="73411" y="117028"/>
                  </a:lnTo>
                  <a:lnTo>
                    <a:pt x="95847" y="121423"/>
                  </a:lnTo>
                  <a:lnTo>
                    <a:pt x="102065" y="126572"/>
                  </a:lnTo>
                  <a:lnTo>
                    <a:pt x="105039" y="133514"/>
                  </a:lnTo>
                  <a:lnTo>
                    <a:pt x="105853" y="141652"/>
                  </a:lnTo>
                  <a:lnTo>
                    <a:pt x="100518" y="156933"/>
                  </a:lnTo>
                  <a:lnTo>
                    <a:pt x="89177" y="171524"/>
                  </a:lnTo>
                  <a:lnTo>
                    <a:pt x="65402" y="190552"/>
                  </a:lnTo>
                  <a:lnTo>
                    <a:pt x="4430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54093" y="3621803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7959" y="53875"/>
                  </a:lnTo>
                  <a:lnTo>
                    <a:pt x="31666" y="88761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064622" y="3516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172387" y="3579689"/>
              <a:ext cx="124025" cy="147400"/>
            </a:xfrm>
            <a:custGeom>
              <a:avLst/>
              <a:gdLst/>
              <a:ahLst/>
              <a:cxnLst/>
              <a:rect l="0" t="0" r="0" b="0"/>
              <a:pathLst>
                <a:path w="124025" h="147400">
                  <a:moveTo>
                    <a:pt x="81747" y="0"/>
                  </a:moveTo>
                  <a:lnTo>
                    <a:pt x="39056" y="3119"/>
                  </a:lnTo>
                  <a:lnTo>
                    <a:pt x="19490" y="9575"/>
                  </a:lnTo>
                  <a:lnTo>
                    <a:pt x="2995" y="20243"/>
                  </a:lnTo>
                  <a:lnTo>
                    <a:pt x="0" y="26364"/>
                  </a:lnTo>
                  <a:lnTo>
                    <a:pt x="343" y="32783"/>
                  </a:lnTo>
                  <a:lnTo>
                    <a:pt x="2911" y="39403"/>
                  </a:lnTo>
                  <a:lnTo>
                    <a:pt x="9303" y="43816"/>
                  </a:lnTo>
                  <a:lnTo>
                    <a:pt x="71175" y="60273"/>
                  </a:lnTo>
                  <a:lnTo>
                    <a:pt x="101622" y="71541"/>
                  </a:lnTo>
                  <a:lnTo>
                    <a:pt x="118267" y="82878"/>
                  </a:lnTo>
                  <a:lnTo>
                    <a:pt x="122471" y="91517"/>
                  </a:lnTo>
                  <a:lnTo>
                    <a:pt x="124024" y="113594"/>
                  </a:lnTo>
                  <a:lnTo>
                    <a:pt x="119290" y="122523"/>
                  </a:lnTo>
                  <a:lnTo>
                    <a:pt x="101553" y="135563"/>
                  </a:lnTo>
                  <a:lnTo>
                    <a:pt x="6069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23928" y="3568706"/>
              <a:ext cx="182933" cy="140428"/>
            </a:xfrm>
            <a:custGeom>
              <a:avLst/>
              <a:gdLst/>
              <a:ahLst/>
              <a:cxnLst/>
              <a:rect l="0" t="0" r="0" b="0"/>
              <a:pathLst>
                <a:path w="182933" h="140428">
                  <a:moveTo>
                    <a:pt x="130290" y="63625"/>
                  </a:moveTo>
                  <a:lnTo>
                    <a:pt x="114649" y="45645"/>
                  </a:lnTo>
                  <a:lnTo>
                    <a:pt x="100438" y="20473"/>
                  </a:lnTo>
                  <a:lnTo>
                    <a:pt x="84267" y="5062"/>
                  </a:lnTo>
                  <a:lnTo>
                    <a:pt x="75041" y="1187"/>
                  </a:lnTo>
                  <a:lnTo>
                    <a:pt x="55432" y="0"/>
                  </a:lnTo>
                  <a:lnTo>
                    <a:pt x="38137" y="6492"/>
                  </a:lnTo>
                  <a:lnTo>
                    <a:pt x="30250" y="11498"/>
                  </a:lnTo>
                  <a:lnTo>
                    <a:pt x="18368" y="26420"/>
                  </a:lnTo>
                  <a:lnTo>
                    <a:pt x="1207" y="64595"/>
                  </a:lnTo>
                  <a:lnTo>
                    <a:pt x="0" y="85113"/>
                  </a:lnTo>
                  <a:lnTo>
                    <a:pt x="4533" y="104761"/>
                  </a:lnTo>
                  <a:lnTo>
                    <a:pt x="14346" y="121292"/>
                  </a:lnTo>
                  <a:lnTo>
                    <a:pt x="29626" y="133319"/>
                  </a:lnTo>
                  <a:lnTo>
                    <a:pt x="38614" y="138163"/>
                  </a:lnTo>
                  <a:lnTo>
                    <a:pt x="57959" y="140427"/>
                  </a:lnTo>
                  <a:lnTo>
                    <a:pt x="68031" y="139393"/>
                  </a:lnTo>
                  <a:lnTo>
                    <a:pt x="85461" y="128885"/>
                  </a:lnTo>
                  <a:lnTo>
                    <a:pt x="99837" y="112517"/>
                  </a:lnTo>
                  <a:lnTo>
                    <a:pt x="110126" y="93544"/>
                  </a:lnTo>
                  <a:lnTo>
                    <a:pt x="112359" y="73413"/>
                  </a:lnTo>
                  <a:lnTo>
                    <a:pt x="111317" y="63131"/>
                  </a:lnTo>
                  <a:lnTo>
                    <a:pt x="111792" y="59786"/>
                  </a:lnTo>
                  <a:lnTo>
                    <a:pt x="113278" y="61066"/>
                  </a:lnTo>
                  <a:lnTo>
                    <a:pt x="119220" y="70677"/>
                  </a:lnTo>
                  <a:lnTo>
                    <a:pt x="155424" y="108390"/>
                  </a:lnTo>
                  <a:lnTo>
                    <a:pt x="182932" y="126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90784" y="3554868"/>
              <a:ext cx="195103" cy="154416"/>
            </a:xfrm>
            <a:custGeom>
              <a:avLst/>
              <a:gdLst/>
              <a:ahLst/>
              <a:cxnLst/>
              <a:rect l="0" t="0" r="0" b="0"/>
              <a:pathLst>
                <a:path w="195103" h="154416">
                  <a:moveTo>
                    <a:pt x="5589" y="3764"/>
                  </a:moveTo>
                  <a:lnTo>
                    <a:pt x="0" y="20531"/>
                  </a:lnTo>
                  <a:lnTo>
                    <a:pt x="375" y="38122"/>
                  </a:lnTo>
                  <a:lnTo>
                    <a:pt x="13308" y="95592"/>
                  </a:lnTo>
                  <a:lnTo>
                    <a:pt x="31386" y="154415"/>
                  </a:lnTo>
                  <a:lnTo>
                    <a:pt x="12245" y="97414"/>
                  </a:lnTo>
                  <a:lnTo>
                    <a:pt x="7561" y="61018"/>
                  </a:lnTo>
                  <a:lnTo>
                    <a:pt x="11763" y="26187"/>
                  </a:lnTo>
                  <a:lnTo>
                    <a:pt x="17893" y="18713"/>
                  </a:lnTo>
                  <a:lnTo>
                    <a:pt x="37184" y="10408"/>
                  </a:lnTo>
                  <a:lnTo>
                    <a:pt x="46540" y="11703"/>
                  </a:lnTo>
                  <a:lnTo>
                    <a:pt x="63173" y="22500"/>
                  </a:lnTo>
                  <a:lnTo>
                    <a:pt x="69715" y="23274"/>
                  </a:lnTo>
                  <a:lnTo>
                    <a:pt x="75246" y="20280"/>
                  </a:lnTo>
                  <a:lnTo>
                    <a:pt x="80103" y="14774"/>
                  </a:lnTo>
                  <a:lnTo>
                    <a:pt x="103706" y="1437"/>
                  </a:lnTo>
                  <a:lnTo>
                    <a:pt x="122896" y="0"/>
                  </a:lnTo>
                  <a:lnTo>
                    <a:pt x="132927" y="1254"/>
                  </a:lnTo>
                  <a:lnTo>
                    <a:pt x="140784" y="5601"/>
                  </a:lnTo>
                  <a:lnTo>
                    <a:pt x="152633" y="19788"/>
                  </a:lnTo>
                  <a:lnTo>
                    <a:pt x="177215" y="77946"/>
                  </a:lnTo>
                  <a:lnTo>
                    <a:pt x="195102" y="140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132939" y="3548103"/>
              <a:ext cx="106655" cy="147450"/>
            </a:xfrm>
            <a:custGeom>
              <a:avLst/>
              <a:gdLst/>
              <a:ahLst/>
              <a:cxnLst/>
              <a:rect l="0" t="0" r="0" b="0"/>
              <a:pathLst>
                <a:path w="106655" h="147450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4479" y="91829"/>
                  </a:lnTo>
                  <a:lnTo>
                    <a:pt x="38237" y="133173"/>
                  </a:lnTo>
                  <a:lnTo>
                    <a:pt x="44902" y="141424"/>
                  </a:lnTo>
                  <a:lnTo>
                    <a:pt x="52855" y="145756"/>
                  </a:lnTo>
                  <a:lnTo>
                    <a:pt x="71050" y="147449"/>
                  </a:lnTo>
                  <a:lnTo>
                    <a:pt x="79645" y="143923"/>
                  </a:lnTo>
                  <a:lnTo>
                    <a:pt x="95435" y="130646"/>
                  </a:lnTo>
                  <a:lnTo>
                    <a:pt x="104012" y="109928"/>
                  </a:lnTo>
                  <a:lnTo>
                    <a:pt x="106654" y="85122"/>
                  </a:lnTo>
                  <a:lnTo>
                    <a:pt x="98819" y="37308"/>
                  </a:lnTo>
                  <a:lnTo>
                    <a:pt x="8981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328042" y="3463875"/>
              <a:ext cx="52643" cy="252685"/>
            </a:xfrm>
            <a:custGeom>
              <a:avLst/>
              <a:gdLst/>
              <a:ahLst/>
              <a:cxnLst/>
              <a:rect l="0" t="0" r="0" b="0"/>
              <a:pathLst>
                <a:path w="52643" h="252685">
                  <a:moveTo>
                    <a:pt x="0" y="0"/>
                  </a:moveTo>
                  <a:lnTo>
                    <a:pt x="8332" y="37478"/>
                  </a:lnTo>
                  <a:lnTo>
                    <a:pt x="18644" y="95316"/>
                  </a:lnTo>
                  <a:lnTo>
                    <a:pt x="31801" y="148203"/>
                  </a:lnTo>
                  <a:lnTo>
                    <a:pt x="47991" y="209289"/>
                  </a:lnTo>
                  <a:lnTo>
                    <a:pt x="5264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485969" y="3463875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3119" y="57264"/>
                  </a:lnTo>
                  <a:lnTo>
                    <a:pt x="14654" y="118157"/>
                  </a:lnTo>
                  <a:lnTo>
                    <a:pt x="27028" y="174075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433327" y="3563571"/>
              <a:ext cx="136871" cy="10969"/>
            </a:xfrm>
            <a:custGeom>
              <a:avLst/>
              <a:gdLst/>
              <a:ahLst/>
              <a:cxnLst/>
              <a:rect l="0" t="0" r="0" b="0"/>
              <a:pathLst>
                <a:path w="136871" h="10969">
                  <a:moveTo>
                    <a:pt x="136870" y="5589"/>
                  </a:moveTo>
                  <a:lnTo>
                    <a:pt x="120102" y="0"/>
                  </a:lnTo>
                  <a:lnTo>
                    <a:pt x="87318" y="2114"/>
                  </a:lnTo>
                  <a:lnTo>
                    <a:pt x="36658" y="10968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633368" y="360074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6788" y="5994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643896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744331" y="3549660"/>
              <a:ext cx="91476" cy="261857"/>
            </a:xfrm>
            <a:custGeom>
              <a:avLst/>
              <a:gdLst/>
              <a:ahLst/>
              <a:cxnLst/>
              <a:rect l="0" t="0" r="0" b="0"/>
              <a:pathLst>
                <a:path w="91476" h="261857">
                  <a:moveTo>
                    <a:pt x="4850" y="103728"/>
                  </a:moveTo>
                  <a:lnTo>
                    <a:pt x="22809" y="167156"/>
                  </a:lnTo>
                  <a:lnTo>
                    <a:pt x="40000" y="225165"/>
                  </a:lnTo>
                  <a:lnTo>
                    <a:pt x="50490" y="260202"/>
                  </a:lnTo>
                  <a:lnTo>
                    <a:pt x="52825" y="261856"/>
                  </a:lnTo>
                  <a:lnTo>
                    <a:pt x="55417" y="248097"/>
                  </a:lnTo>
                  <a:lnTo>
                    <a:pt x="48678" y="208415"/>
                  </a:lnTo>
                  <a:lnTo>
                    <a:pt x="32961" y="166781"/>
                  </a:lnTo>
                  <a:lnTo>
                    <a:pt x="13263" y="124762"/>
                  </a:lnTo>
                  <a:lnTo>
                    <a:pt x="5342" y="68195"/>
                  </a:lnTo>
                  <a:lnTo>
                    <a:pt x="0" y="43482"/>
                  </a:lnTo>
                  <a:lnTo>
                    <a:pt x="3084" y="20800"/>
                  </a:lnTo>
                  <a:lnTo>
                    <a:pt x="7182" y="9839"/>
                  </a:lnTo>
                  <a:lnTo>
                    <a:pt x="14594" y="3701"/>
                  </a:lnTo>
                  <a:lnTo>
                    <a:pt x="24215" y="778"/>
                  </a:lnTo>
                  <a:lnTo>
                    <a:pt x="35307" y="0"/>
                  </a:lnTo>
                  <a:lnTo>
                    <a:pt x="56991" y="5374"/>
                  </a:lnTo>
                  <a:lnTo>
                    <a:pt x="67686" y="10083"/>
                  </a:lnTo>
                  <a:lnTo>
                    <a:pt x="82690" y="24674"/>
                  </a:lnTo>
                  <a:lnTo>
                    <a:pt x="88329" y="33478"/>
                  </a:lnTo>
                  <a:lnTo>
                    <a:pt x="91475" y="52618"/>
                  </a:lnTo>
                  <a:lnTo>
                    <a:pt x="90676" y="62636"/>
                  </a:lnTo>
                  <a:lnTo>
                    <a:pt x="80429" y="80006"/>
                  </a:lnTo>
                  <a:lnTo>
                    <a:pt x="46964" y="114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896580" y="3421761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0" y="0"/>
                  </a:moveTo>
                  <a:lnTo>
                    <a:pt x="9065" y="58617"/>
                  </a:lnTo>
                  <a:lnTo>
                    <a:pt x="21789" y="118334"/>
                  </a:lnTo>
                  <a:lnTo>
                    <a:pt x="34922" y="155555"/>
                  </a:lnTo>
                  <a:lnTo>
                    <a:pt x="59420" y="214651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009385" y="3519471"/>
              <a:ext cx="97766" cy="157881"/>
            </a:xfrm>
            <a:custGeom>
              <a:avLst/>
              <a:gdLst/>
              <a:ahLst/>
              <a:cxnLst/>
              <a:rect l="0" t="0" r="0" b="0"/>
              <a:pathLst>
                <a:path w="97766" h="157881">
                  <a:moveTo>
                    <a:pt x="3009" y="81275"/>
                  </a:moveTo>
                  <a:lnTo>
                    <a:pt x="20989" y="65634"/>
                  </a:lnTo>
                  <a:lnTo>
                    <a:pt x="75023" y="40498"/>
                  </a:lnTo>
                  <a:lnTo>
                    <a:pt x="86878" y="24547"/>
                  </a:lnTo>
                  <a:lnTo>
                    <a:pt x="86997" y="17720"/>
                  </a:lnTo>
                  <a:lnTo>
                    <a:pt x="83568" y="11999"/>
                  </a:lnTo>
                  <a:lnTo>
                    <a:pt x="77771" y="7015"/>
                  </a:lnTo>
                  <a:lnTo>
                    <a:pt x="58853" y="1477"/>
                  </a:lnTo>
                  <a:lnTo>
                    <a:pt x="47258" y="0"/>
                  </a:lnTo>
                  <a:lnTo>
                    <a:pt x="37187" y="2525"/>
                  </a:lnTo>
                  <a:lnTo>
                    <a:pt x="19759" y="14689"/>
                  </a:lnTo>
                  <a:lnTo>
                    <a:pt x="2382" y="41269"/>
                  </a:lnTo>
                  <a:lnTo>
                    <a:pt x="0" y="61155"/>
                  </a:lnTo>
                  <a:lnTo>
                    <a:pt x="8004" y="108106"/>
                  </a:lnTo>
                  <a:lnTo>
                    <a:pt x="20436" y="128685"/>
                  </a:lnTo>
                  <a:lnTo>
                    <a:pt x="38830" y="144460"/>
                  </a:lnTo>
                  <a:lnTo>
                    <a:pt x="62603" y="155370"/>
                  </a:lnTo>
                  <a:lnTo>
                    <a:pt x="79409" y="157880"/>
                  </a:lnTo>
                  <a:lnTo>
                    <a:pt x="97765" y="154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331094" y="3548103"/>
              <a:ext cx="129894" cy="157989"/>
            </a:xfrm>
            <a:custGeom>
              <a:avLst/>
              <a:gdLst/>
              <a:ahLst/>
              <a:cxnLst/>
              <a:rect l="0" t="0" r="0" b="0"/>
              <a:pathLst>
                <a:path w="129894" h="157989">
                  <a:moveTo>
                    <a:pt x="70854" y="21057"/>
                  </a:moveTo>
                  <a:lnTo>
                    <a:pt x="48497" y="21057"/>
                  </a:lnTo>
                  <a:lnTo>
                    <a:pt x="31283" y="27296"/>
                  </a:lnTo>
                  <a:lnTo>
                    <a:pt x="23416" y="32236"/>
                  </a:lnTo>
                  <a:lnTo>
                    <a:pt x="11556" y="47082"/>
                  </a:lnTo>
                  <a:lnTo>
                    <a:pt x="3555" y="66549"/>
                  </a:lnTo>
                  <a:lnTo>
                    <a:pt x="0" y="90798"/>
                  </a:lnTo>
                  <a:lnTo>
                    <a:pt x="4658" y="114054"/>
                  </a:lnTo>
                  <a:lnTo>
                    <a:pt x="15698" y="134919"/>
                  </a:lnTo>
                  <a:lnTo>
                    <a:pt x="32302" y="151991"/>
                  </a:lnTo>
                  <a:lnTo>
                    <a:pt x="42813" y="156310"/>
                  </a:lnTo>
                  <a:lnTo>
                    <a:pt x="66970" y="157988"/>
                  </a:lnTo>
                  <a:lnTo>
                    <a:pt x="87065" y="151716"/>
                  </a:lnTo>
                  <a:lnTo>
                    <a:pt x="119029" y="128624"/>
                  </a:lnTo>
                  <a:lnTo>
                    <a:pt x="127360" y="109029"/>
                  </a:lnTo>
                  <a:lnTo>
                    <a:pt x="129893" y="85893"/>
                  </a:lnTo>
                  <a:lnTo>
                    <a:pt x="127120" y="63911"/>
                  </a:lnTo>
                  <a:lnTo>
                    <a:pt x="107308" y="16865"/>
                  </a:lnTo>
                  <a:lnTo>
                    <a:pt x="1024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540920" y="3453347"/>
              <a:ext cx="71599" cy="242156"/>
            </a:xfrm>
            <a:custGeom>
              <a:avLst/>
              <a:gdLst/>
              <a:ahLst/>
              <a:cxnLst/>
              <a:rect l="0" t="0" r="0" b="0"/>
              <a:pathLst>
                <a:path w="71599" h="242156">
                  <a:moveTo>
                    <a:pt x="50541" y="242155"/>
                  </a:moveTo>
                  <a:lnTo>
                    <a:pt x="50541" y="219798"/>
                  </a:lnTo>
                  <a:lnTo>
                    <a:pt x="26822" y="157813"/>
                  </a:lnTo>
                  <a:lnTo>
                    <a:pt x="8538" y="96937"/>
                  </a:lnTo>
                  <a:lnTo>
                    <a:pt x="1051" y="60697"/>
                  </a:lnTo>
                  <a:lnTo>
                    <a:pt x="0" y="47484"/>
                  </a:lnTo>
                  <a:lnTo>
                    <a:pt x="2809" y="36335"/>
                  </a:lnTo>
                  <a:lnTo>
                    <a:pt x="15288" y="17708"/>
                  </a:lnTo>
                  <a:lnTo>
                    <a:pt x="35653" y="7870"/>
                  </a:lnTo>
                  <a:lnTo>
                    <a:pt x="715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559876" y="359021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72399" y="0"/>
                  </a:lnTo>
                  <a:lnTo>
                    <a:pt x="24005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823088" y="3488726"/>
              <a:ext cx="207858" cy="283400"/>
            </a:xfrm>
            <a:custGeom>
              <a:avLst/>
              <a:gdLst/>
              <a:ahLst/>
              <a:cxnLst/>
              <a:rect l="0" t="0" r="0" b="0"/>
              <a:pathLst>
                <a:path w="207858" h="283400">
                  <a:moveTo>
                    <a:pt x="0" y="38320"/>
                  </a:moveTo>
                  <a:lnTo>
                    <a:pt x="34898" y="9012"/>
                  </a:lnTo>
                  <a:lnTo>
                    <a:pt x="57235" y="1897"/>
                  </a:lnTo>
                  <a:lnTo>
                    <a:pt x="69742" y="0"/>
                  </a:lnTo>
                  <a:lnTo>
                    <a:pt x="89879" y="4132"/>
                  </a:lnTo>
                  <a:lnTo>
                    <a:pt x="98523" y="8509"/>
                  </a:lnTo>
                  <a:lnTo>
                    <a:pt x="104287" y="16106"/>
                  </a:lnTo>
                  <a:lnTo>
                    <a:pt x="110690" y="37026"/>
                  </a:lnTo>
                  <a:lnTo>
                    <a:pt x="110059" y="46816"/>
                  </a:lnTo>
                  <a:lnTo>
                    <a:pt x="97990" y="72943"/>
                  </a:lnTo>
                  <a:lnTo>
                    <a:pt x="86055" y="92313"/>
                  </a:lnTo>
                  <a:lnTo>
                    <a:pt x="69832" y="106380"/>
                  </a:lnTo>
                  <a:lnTo>
                    <a:pt x="56773" y="113023"/>
                  </a:lnTo>
                  <a:lnTo>
                    <a:pt x="56566" y="111519"/>
                  </a:lnTo>
                  <a:lnTo>
                    <a:pt x="58768" y="108176"/>
                  </a:lnTo>
                  <a:lnTo>
                    <a:pt x="73693" y="107582"/>
                  </a:lnTo>
                  <a:lnTo>
                    <a:pt x="115812" y="116732"/>
                  </a:lnTo>
                  <a:lnTo>
                    <a:pt x="141809" y="132003"/>
                  </a:lnTo>
                  <a:lnTo>
                    <a:pt x="185821" y="171895"/>
                  </a:lnTo>
                  <a:lnTo>
                    <a:pt x="201417" y="198391"/>
                  </a:lnTo>
                  <a:lnTo>
                    <a:pt x="207857" y="234058"/>
                  </a:lnTo>
                  <a:lnTo>
                    <a:pt x="205252" y="244851"/>
                  </a:lnTo>
                  <a:lnTo>
                    <a:pt x="192999" y="263083"/>
                  </a:lnTo>
                  <a:lnTo>
                    <a:pt x="166369" y="280912"/>
                  </a:lnTo>
                  <a:lnTo>
                    <a:pt x="146471" y="283399"/>
                  </a:lnTo>
                  <a:lnTo>
                    <a:pt x="84146" y="269279"/>
                  </a:lnTo>
                  <a:lnTo>
                    <a:pt x="52643" y="259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448600" y="3979772"/>
            <a:ext cx="193846" cy="284270"/>
            <a:chOff x="1448600" y="3979772"/>
            <a:chExt cx="193846" cy="284270"/>
          </a:xfrm>
        </p:grpSpPr>
        <p:sp>
          <p:nvSpPr>
            <p:cNvPr id="149" name="Freeform 148"/>
            <p:cNvSpPr/>
            <p:nvPr/>
          </p:nvSpPr>
          <p:spPr>
            <a:xfrm>
              <a:off x="1600331" y="3979772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4654" y="156280"/>
                  </a:lnTo>
                  <a:lnTo>
                    <a:pt x="28198" y="215400"/>
                  </a:lnTo>
                  <a:lnTo>
                    <a:pt x="39019" y="258967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448600" y="4053471"/>
              <a:ext cx="193846" cy="161360"/>
            </a:xfrm>
            <a:custGeom>
              <a:avLst/>
              <a:gdLst/>
              <a:ahLst/>
              <a:cxnLst/>
              <a:rect l="0" t="0" r="0" b="0"/>
              <a:pathLst>
                <a:path w="193846" h="161360">
                  <a:moveTo>
                    <a:pt x="193845" y="73700"/>
                  </a:moveTo>
                  <a:lnTo>
                    <a:pt x="169799" y="83275"/>
                  </a:lnTo>
                  <a:lnTo>
                    <a:pt x="111843" y="118364"/>
                  </a:lnTo>
                  <a:lnTo>
                    <a:pt x="56246" y="155032"/>
                  </a:lnTo>
                  <a:lnTo>
                    <a:pt x="45960" y="159507"/>
                  </a:lnTo>
                  <a:lnTo>
                    <a:pt x="25173" y="161359"/>
                  </a:lnTo>
                  <a:lnTo>
                    <a:pt x="14717" y="160215"/>
                  </a:lnTo>
                  <a:lnTo>
                    <a:pt x="7746" y="154773"/>
                  </a:lnTo>
                  <a:lnTo>
                    <a:pt x="0" y="136248"/>
                  </a:lnTo>
                  <a:lnTo>
                    <a:pt x="1229" y="99512"/>
                  </a:lnTo>
                  <a:lnTo>
                    <a:pt x="20590" y="39621"/>
                  </a:lnTo>
                  <a:lnTo>
                    <a:pt x="253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3084849" y="3958715"/>
            <a:ext cx="6338157" cy="468432"/>
            <a:chOff x="3084849" y="3958715"/>
            <a:chExt cx="6338157" cy="468432"/>
          </a:xfrm>
        </p:grpSpPr>
        <p:sp>
          <p:nvSpPr>
            <p:cNvPr id="152" name="Freeform 151"/>
            <p:cNvSpPr/>
            <p:nvPr/>
          </p:nvSpPr>
          <p:spPr>
            <a:xfrm>
              <a:off x="3253305" y="4074528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1170" y="174558"/>
                  </a:lnTo>
                  <a:lnTo>
                    <a:pt x="8334" y="228327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084849" y="4053471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25653" y="5589"/>
                  </a:lnTo>
                  <a:lnTo>
                    <a:pt x="171479" y="16789"/>
                  </a:lnTo>
                  <a:lnTo>
                    <a:pt x="115718" y="23334"/>
                  </a:lnTo>
                  <a:lnTo>
                    <a:pt x="59643" y="355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411233" y="4021886"/>
              <a:ext cx="347441" cy="309078"/>
            </a:xfrm>
            <a:custGeom>
              <a:avLst/>
              <a:gdLst/>
              <a:ahLst/>
              <a:cxnLst/>
              <a:rect l="0" t="0" r="0" b="0"/>
              <a:pathLst>
                <a:path w="347441" h="309078">
                  <a:moveTo>
                    <a:pt x="0" y="0"/>
                  </a:moveTo>
                  <a:lnTo>
                    <a:pt x="14654" y="53027"/>
                  </a:lnTo>
                  <a:lnTo>
                    <a:pt x="19792" y="104408"/>
                  </a:lnTo>
                  <a:lnTo>
                    <a:pt x="23926" y="166549"/>
                  </a:lnTo>
                  <a:lnTo>
                    <a:pt x="35662" y="224231"/>
                  </a:lnTo>
                  <a:lnTo>
                    <a:pt x="52717" y="283295"/>
                  </a:lnTo>
                  <a:lnTo>
                    <a:pt x="57355" y="296705"/>
                  </a:lnTo>
                  <a:lnTo>
                    <a:pt x="54380" y="243921"/>
                  </a:lnTo>
                  <a:lnTo>
                    <a:pt x="67371" y="189745"/>
                  </a:lnTo>
                  <a:lnTo>
                    <a:pt x="83003" y="163585"/>
                  </a:lnTo>
                  <a:lnTo>
                    <a:pt x="98891" y="151473"/>
                  </a:lnTo>
                  <a:lnTo>
                    <a:pt x="108042" y="146606"/>
                  </a:lnTo>
                  <a:lnTo>
                    <a:pt x="116481" y="145700"/>
                  </a:lnTo>
                  <a:lnTo>
                    <a:pt x="132098" y="150933"/>
                  </a:lnTo>
                  <a:lnTo>
                    <a:pt x="159633" y="167033"/>
                  </a:lnTo>
                  <a:lnTo>
                    <a:pt x="173503" y="183031"/>
                  </a:lnTo>
                  <a:lnTo>
                    <a:pt x="207893" y="242510"/>
                  </a:lnTo>
                  <a:lnTo>
                    <a:pt x="212295" y="252920"/>
                  </a:lnTo>
                  <a:lnTo>
                    <a:pt x="217569" y="256351"/>
                  </a:lnTo>
                  <a:lnTo>
                    <a:pt x="223424" y="255128"/>
                  </a:lnTo>
                  <a:lnTo>
                    <a:pt x="280083" y="220389"/>
                  </a:lnTo>
                  <a:lnTo>
                    <a:pt x="311518" y="192882"/>
                  </a:lnTo>
                  <a:lnTo>
                    <a:pt x="327568" y="166335"/>
                  </a:lnTo>
                  <a:lnTo>
                    <a:pt x="327173" y="158852"/>
                  </a:lnTo>
                  <a:lnTo>
                    <a:pt x="323400" y="152695"/>
                  </a:lnTo>
                  <a:lnTo>
                    <a:pt x="317376" y="147420"/>
                  </a:lnTo>
                  <a:lnTo>
                    <a:pt x="309849" y="145073"/>
                  </a:lnTo>
                  <a:lnTo>
                    <a:pt x="292129" y="145585"/>
                  </a:lnTo>
                  <a:lnTo>
                    <a:pt x="275674" y="152832"/>
                  </a:lnTo>
                  <a:lnTo>
                    <a:pt x="260562" y="165021"/>
                  </a:lnTo>
                  <a:lnTo>
                    <a:pt x="246046" y="182137"/>
                  </a:lnTo>
                  <a:lnTo>
                    <a:pt x="238036" y="204562"/>
                  </a:lnTo>
                  <a:lnTo>
                    <a:pt x="235645" y="230126"/>
                  </a:lnTo>
                  <a:lnTo>
                    <a:pt x="242046" y="269657"/>
                  </a:lnTo>
                  <a:lnTo>
                    <a:pt x="252245" y="292983"/>
                  </a:lnTo>
                  <a:lnTo>
                    <a:pt x="260580" y="300607"/>
                  </a:lnTo>
                  <a:lnTo>
                    <a:pt x="282320" y="309077"/>
                  </a:lnTo>
                  <a:lnTo>
                    <a:pt x="304460" y="306604"/>
                  </a:lnTo>
                  <a:lnTo>
                    <a:pt x="34744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003024" y="3958715"/>
              <a:ext cx="29391" cy="389555"/>
            </a:xfrm>
            <a:custGeom>
              <a:avLst/>
              <a:gdLst/>
              <a:ahLst/>
              <a:cxnLst/>
              <a:rect l="0" t="0" r="0" b="0"/>
              <a:pathLst>
                <a:path w="29391" h="389555">
                  <a:moveTo>
                    <a:pt x="8333" y="0"/>
                  </a:moveTo>
                  <a:lnTo>
                    <a:pt x="0" y="52050"/>
                  </a:lnTo>
                  <a:lnTo>
                    <a:pt x="3827" y="111537"/>
                  </a:lnTo>
                  <a:lnTo>
                    <a:pt x="8613" y="173893"/>
                  </a:lnTo>
                  <a:lnTo>
                    <a:pt x="16475" y="225179"/>
                  </a:lnTo>
                  <a:lnTo>
                    <a:pt x="25044" y="276250"/>
                  </a:lnTo>
                  <a:lnTo>
                    <a:pt x="25412" y="332901"/>
                  </a:lnTo>
                  <a:lnTo>
                    <a:pt x="22943" y="355016"/>
                  </a:lnTo>
                  <a:lnTo>
                    <a:pt x="2939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112642" y="4148639"/>
              <a:ext cx="172457" cy="189103"/>
            </a:xfrm>
            <a:custGeom>
              <a:avLst/>
              <a:gdLst/>
              <a:ahLst/>
              <a:cxnLst/>
              <a:rect l="0" t="0" r="0" b="0"/>
              <a:pathLst>
                <a:path w="172457" h="189103">
                  <a:moveTo>
                    <a:pt x="130342" y="104874"/>
                  </a:moveTo>
                  <a:lnTo>
                    <a:pt x="130342" y="82517"/>
                  </a:lnTo>
                  <a:lnTo>
                    <a:pt x="119164" y="51846"/>
                  </a:lnTo>
                  <a:lnTo>
                    <a:pt x="101034" y="20531"/>
                  </a:lnTo>
                  <a:lnTo>
                    <a:pt x="84561" y="5777"/>
                  </a:lnTo>
                  <a:lnTo>
                    <a:pt x="75255" y="205"/>
                  </a:lnTo>
                  <a:lnTo>
                    <a:pt x="66711" y="0"/>
                  </a:lnTo>
                  <a:lnTo>
                    <a:pt x="58675" y="3372"/>
                  </a:lnTo>
                  <a:lnTo>
                    <a:pt x="28968" y="28412"/>
                  </a:lnTo>
                  <a:lnTo>
                    <a:pt x="13218" y="54532"/>
                  </a:lnTo>
                  <a:lnTo>
                    <a:pt x="1142" y="84499"/>
                  </a:lnTo>
                  <a:lnTo>
                    <a:pt x="0" y="105177"/>
                  </a:lnTo>
                  <a:lnTo>
                    <a:pt x="8799" y="147048"/>
                  </a:lnTo>
                  <a:lnTo>
                    <a:pt x="24009" y="173002"/>
                  </a:lnTo>
                  <a:lnTo>
                    <a:pt x="31377" y="177198"/>
                  </a:lnTo>
                  <a:lnTo>
                    <a:pt x="48923" y="178742"/>
                  </a:lnTo>
                  <a:lnTo>
                    <a:pt x="65300" y="172409"/>
                  </a:lnTo>
                  <a:lnTo>
                    <a:pt x="72943" y="167445"/>
                  </a:lnTo>
                  <a:lnTo>
                    <a:pt x="84554" y="152570"/>
                  </a:lnTo>
                  <a:lnTo>
                    <a:pt x="101540" y="114425"/>
                  </a:lnTo>
                  <a:lnTo>
                    <a:pt x="105292" y="112411"/>
                  </a:lnTo>
                  <a:lnTo>
                    <a:pt x="108962" y="115748"/>
                  </a:lnTo>
                  <a:lnTo>
                    <a:pt x="141766" y="165880"/>
                  </a:lnTo>
                  <a:lnTo>
                    <a:pt x="154137" y="178781"/>
                  </a:lnTo>
                  <a:lnTo>
                    <a:pt x="172456" y="189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317353" y="4181276"/>
              <a:ext cx="177021" cy="168746"/>
            </a:xfrm>
            <a:custGeom>
              <a:avLst/>
              <a:gdLst/>
              <a:ahLst/>
              <a:cxnLst/>
              <a:rect l="0" t="0" r="0" b="0"/>
              <a:pathLst>
                <a:path w="177021" h="168746">
                  <a:moveTo>
                    <a:pt x="104616" y="9066"/>
                  </a:moveTo>
                  <a:lnTo>
                    <a:pt x="55685" y="732"/>
                  </a:lnTo>
                  <a:lnTo>
                    <a:pt x="40410" y="0"/>
                  </a:lnTo>
                  <a:lnTo>
                    <a:pt x="27886" y="3022"/>
                  </a:lnTo>
                  <a:lnTo>
                    <a:pt x="7733" y="15738"/>
                  </a:lnTo>
                  <a:lnTo>
                    <a:pt x="2593" y="24042"/>
                  </a:lnTo>
                  <a:lnTo>
                    <a:pt x="0" y="42628"/>
                  </a:lnTo>
                  <a:lnTo>
                    <a:pt x="3287" y="50158"/>
                  </a:lnTo>
                  <a:lnTo>
                    <a:pt x="16297" y="61644"/>
                  </a:lnTo>
                  <a:lnTo>
                    <a:pt x="73595" y="85961"/>
                  </a:lnTo>
                  <a:lnTo>
                    <a:pt x="136251" y="107304"/>
                  </a:lnTo>
                  <a:lnTo>
                    <a:pt x="167801" y="117852"/>
                  </a:lnTo>
                  <a:lnTo>
                    <a:pt x="173646" y="124874"/>
                  </a:lnTo>
                  <a:lnTo>
                    <a:pt x="176372" y="134234"/>
                  </a:lnTo>
                  <a:lnTo>
                    <a:pt x="177020" y="145154"/>
                  </a:lnTo>
                  <a:lnTo>
                    <a:pt x="173942" y="153603"/>
                  </a:lnTo>
                  <a:lnTo>
                    <a:pt x="161163" y="166111"/>
                  </a:lnTo>
                  <a:lnTo>
                    <a:pt x="152843" y="168745"/>
                  </a:lnTo>
                  <a:lnTo>
                    <a:pt x="98445" y="167455"/>
                  </a:lnTo>
                  <a:lnTo>
                    <a:pt x="78086" y="160959"/>
                  </a:lnTo>
                  <a:lnTo>
                    <a:pt x="56591" y="150387"/>
                  </a:lnTo>
                  <a:lnTo>
                    <a:pt x="41445" y="145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579896" y="4021886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0" y="0"/>
                  </a:moveTo>
                  <a:lnTo>
                    <a:pt x="5589" y="58616"/>
                  </a:lnTo>
                  <a:lnTo>
                    <a:pt x="9553" y="120026"/>
                  </a:lnTo>
                  <a:lnTo>
                    <a:pt x="10336" y="181550"/>
                  </a:lnTo>
                  <a:lnTo>
                    <a:pt x="16080" y="238503"/>
                  </a:lnTo>
                  <a:lnTo>
                    <a:pt x="21057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474611" y="4116642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57350" y="7409"/>
                  </a:lnTo>
                  <a:lnTo>
                    <a:pt x="95634" y="976"/>
                  </a:lnTo>
                  <a:lnTo>
                    <a:pt x="36612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921653" y="4024640"/>
              <a:ext cx="184669" cy="316282"/>
            </a:xfrm>
            <a:custGeom>
              <a:avLst/>
              <a:gdLst/>
              <a:ahLst/>
              <a:cxnLst/>
              <a:rect l="0" t="0" r="0" b="0"/>
              <a:pathLst>
                <a:path w="184669" h="316282">
                  <a:moveTo>
                    <a:pt x="26741" y="70945"/>
                  </a:moveTo>
                  <a:lnTo>
                    <a:pt x="9973" y="65356"/>
                  </a:lnTo>
                  <a:lnTo>
                    <a:pt x="6203" y="60200"/>
                  </a:lnTo>
                  <a:lnTo>
                    <a:pt x="4860" y="53253"/>
                  </a:lnTo>
                  <a:lnTo>
                    <a:pt x="5135" y="45113"/>
                  </a:lnTo>
                  <a:lnTo>
                    <a:pt x="11678" y="29828"/>
                  </a:lnTo>
                  <a:lnTo>
                    <a:pt x="16699" y="22477"/>
                  </a:lnTo>
                  <a:lnTo>
                    <a:pt x="31636" y="11189"/>
                  </a:lnTo>
                  <a:lnTo>
                    <a:pt x="51143" y="3443"/>
                  </a:lnTo>
                  <a:lnTo>
                    <a:pt x="75410" y="0"/>
                  </a:lnTo>
                  <a:lnTo>
                    <a:pt x="95555" y="4709"/>
                  </a:lnTo>
                  <a:lnTo>
                    <a:pt x="127551" y="26796"/>
                  </a:lnTo>
                  <a:lnTo>
                    <a:pt x="143698" y="52404"/>
                  </a:lnTo>
                  <a:lnTo>
                    <a:pt x="155891" y="93398"/>
                  </a:lnTo>
                  <a:lnTo>
                    <a:pt x="155734" y="142588"/>
                  </a:lnTo>
                  <a:lnTo>
                    <a:pt x="148279" y="194209"/>
                  </a:lnTo>
                  <a:lnTo>
                    <a:pt x="134110" y="253307"/>
                  </a:lnTo>
                  <a:lnTo>
                    <a:pt x="109994" y="289938"/>
                  </a:lnTo>
                  <a:lnTo>
                    <a:pt x="103299" y="297659"/>
                  </a:lnTo>
                  <a:lnTo>
                    <a:pt x="71522" y="314114"/>
                  </a:lnTo>
                  <a:lnTo>
                    <a:pt x="48983" y="316281"/>
                  </a:lnTo>
                  <a:lnTo>
                    <a:pt x="28437" y="312174"/>
                  </a:lnTo>
                  <a:lnTo>
                    <a:pt x="11507" y="302550"/>
                  </a:lnTo>
                  <a:lnTo>
                    <a:pt x="6056" y="294369"/>
                  </a:lnTo>
                  <a:lnTo>
                    <a:pt x="0" y="272800"/>
                  </a:lnTo>
                  <a:lnTo>
                    <a:pt x="1894" y="264007"/>
                  </a:lnTo>
                  <a:lnTo>
                    <a:pt x="6667" y="256975"/>
                  </a:lnTo>
                  <a:lnTo>
                    <a:pt x="13358" y="251117"/>
                  </a:lnTo>
                  <a:lnTo>
                    <a:pt x="33271" y="244608"/>
                  </a:lnTo>
                  <a:lnTo>
                    <a:pt x="56549" y="242885"/>
                  </a:lnTo>
                  <a:lnTo>
                    <a:pt x="110734" y="254360"/>
                  </a:lnTo>
                  <a:lnTo>
                    <a:pt x="165674" y="271108"/>
                  </a:lnTo>
                  <a:lnTo>
                    <a:pt x="184668" y="281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284697" y="4054186"/>
              <a:ext cx="200651" cy="271198"/>
            </a:xfrm>
            <a:custGeom>
              <a:avLst/>
              <a:gdLst/>
              <a:ahLst/>
              <a:cxnLst/>
              <a:rect l="0" t="0" r="0" b="0"/>
              <a:pathLst>
                <a:path w="200651" h="271198">
                  <a:moveTo>
                    <a:pt x="137479" y="209855"/>
                  </a:moveTo>
                  <a:lnTo>
                    <a:pt x="131890" y="193088"/>
                  </a:lnTo>
                  <a:lnTo>
                    <a:pt x="119787" y="181736"/>
                  </a:lnTo>
                  <a:lnTo>
                    <a:pt x="83421" y="164916"/>
                  </a:lnTo>
                  <a:lnTo>
                    <a:pt x="63150" y="163756"/>
                  </a:lnTo>
                  <a:lnTo>
                    <a:pt x="43613" y="168310"/>
                  </a:lnTo>
                  <a:lnTo>
                    <a:pt x="27130" y="178132"/>
                  </a:lnTo>
                  <a:lnTo>
                    <a:pt x="4697" y="202406"/>
                  </a:lnTo>
                  <a:lnTo>
                    <a:pt x="995" y="211908"/>
                  </a:lnTo>
                  <a:lnTo>
                    <a:pt x="0" y="231824"/>
                  </a:lnTo>
                  <a:lnTo>
                    <a:pt x="11606" y="262768"/>
                  </a:lnTo>
                  <a:lnTo>
                    <a:pt x="18469" y="268527"/>
                  </a:lnTo>
                  <a:lnTo>
                    <a:pt x="26553" y="271197"/>
                  </a:lnTo>
                  <a:lnTo>
                    <a:pt x="44895" y="271043"/>
                  </a:lnTo>
                  <a:lnTo>
                    <a:pt x="74951" y="263210"/>
                  </a:lnTo>
                  <a:lnTo>
                    <a:pt x="104914" y="245421"/>
                  </a:lnTo>
                  <a:lnTo>
                    <a:pt x="127960" y="218443"/>
                  </a:lnTo>
                  <a:lnTo>
                    <a:pt x="156315" y="161896"/>
                  </a:lnTo>
                  <a:lnTo>
                    <a:pt x="178838" y="102067"/>
                  </a:lnTo>
                  <a:lnTo>
                    <a:pt x="187893" y="47924"/>
                  </a:lnTo>
                  <a:lnTo>
                    <a:pt x="183872" y="6158"/>
                  </a:lnTo>
                  <a:lnTo>
                    <a:pt x="180106" y="357"/>
                  </a:lnTo>
                  <a:lnTo>
                    <a:pt x="175256" y="0"/>
                  </a:lnTo>
                  <a:lnTo>
                    <a:pt x="169682" y="3271"/>
                  </a:lnTo>
                  <a:lnTo>
                    <a:pt x="163490" y="22503"/>
                  </a:lnTo>
                  <a:lnTo>
                    <a:pt x="163123" y="63096"/>
                  </a:lnTo>
                  <a:lnTo>
                    <a:pt x="167891" y="118735"/>
                  </a:lnTo>
                  <a:lnTo>
                    <a:pt x="170002" y="180851"/>
                  </a:lnTo>
                  <a:lnTo>
                    <a:pt x="178571" y="216859"/>
                  </a:lnTo>
                  <a:lnTo>
                    <a:pt x="200650" y="251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569575" y="4148228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10528" y="0"/>
                  </a:moveTo>
                  <a:lnTo>
                    <a:pt x="3293" y="27555"/>
                  </a:lnTo>
                  <a:lnTo>
                    <a:pt x="650" y="8689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580103" y="4053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643274" y="4157909"/>
              <a:ext cx="146181" cy="269238"/>
            </a:xfrm>
            <a:custGeom>
              <a:avLst/>
              <a:gdLst/>
              <a:ahLst/>
              <a:cxnLst/>
              <a:rect l="0" t="0" r="0" b="0"/>
              <a:pathLst>
                <a:path w="146181" h="269238">
                  <a:moveTo>
                    <a:pt x="115814" y="95604"/>
                  </a:moveTo>
                  <a:lnTo>
                    <a:pt x="112694" y="52912"/>
                  </a:lnTo>
                  <a:lnTo>
                    <a:pt x="106239" y="33346"/>
                  </a:lnTo>
                  <a:lnTo>
                    <a:pt x="95570" y="16851"/>
                  </a:lnTo>
                  <a:lnTo>
                    <a:pt x="79911" y="4840"/>
                  </a:lnTo>
                  <a:lnTo>
                    <a:pt x="70822" y="0"/>
                  </a:lnTo>
                  <a:lnTo>
                    <a:pt x="61252" y="282"/>
                  </a:lnTo>
                  <a:lnTo>
                    <a:pt x="41261" y="9955"/>
                  </a:lnTo>
                  <a:lnTo>
                    <a:pt x="26917" y="25952"/>
                  </a:lnTo>
                  <a:lnTo>
                    <a:pt x="17813" y="45930"/>
                  </a:lnTo>
                  <a:lnTo>
                    <a:pt x="13766" y="70407"/>
                  </a:lnTo>
                  <a:lnTo>
                    <a:pt x="18207" y="93764"/>
                  </a:lnTo>
                  <a:lnTo>
                    <a:pt x="22666" y="104905"/>
                  </a:lnTo>
                  <a:lnTo>
                    <a:pt x="36980" y="120405"/>
                  </a:lnTo>
                  <a:lnTo>
                    <a:pt x="45711" y="126176"/>
                  </a:lnTo>
                  <a:lnTo>
                    <a:pt x="64769" y="129468"/>
                  </a:lnTo>
                  <a:lnTo>
                    <a:pt x="74765" y="128708"/>
                  </a:lnTo>
                  <a:lnTo>
                    <a:pt x="92111" y="118506"/>
                  </a:lnTo>
                  <a:lnTo>
                    <a:pt x="100012" y="110872"/>
                  </a:lnTo>
                  <a:lnTo>
                    <a:pt x="107619" y="109292"/>
                  </a:lnTo>
                  <a:lnTo>
                    <a:pt x="115030" y="111748"/>
                  </a:lnTo>
                  <a:lnTo>
                    <a:pt x="122310" y="116895"/>
                  </a:lnTo>
                  <a:lnTo>
                    <a:pt x="133519" y="135092"/>
                  </a:lnTo>
                  <a:lnTo>
                    <a:pt x="141230" y="158777"/>
                  </a:lnTo>
                  <a:lnTo>
                    <a:pt x="146180" y="212111"/>
                  </a:lnTo>
                  <a:lnTo>
                    <a:pt x="144518" y="237462"/>
                  </a:lnTo>
                  <a:lnTo>
                    <a:pt x="135980" y="256528"/>
                  </a:lnTo>
                  <a:lnTo>
                    <a:pt x="126918" y="262548"/>
                  </a:lnTo>
                  <a:lnTo>
                    <a:pt x="101252" y="269237"/>
                  </a:lnTo>
                  <a:lnTo>
                    <a:pt x="65096" y="267413"/>
                  </a:lnTo>
                  <a:lnTo>
                    <a:pt x="46089" y="259311"/>
                  </a:lnTo>
                  <a:lnTo>
                    <a:pt x="0" y="232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858784" y="4169285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58617"/>
                  </a:lnTo>
                  <a:lnTo>
                    <a:pt x="375" y="7908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853844" y="403241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005706" y="4011357"/>
              <a:ext cx="27124" cy="273742"/>
            </a:xfrm>
            <a:custGeom>
              <a:avLst/>
              <a:gdLst/>
              <a:ahLst/>
              <a:cxnLst/>
              <a:rect l="0" t="0" r="0" b="0"/>
              <a:pathLst>
                <a:path w="27124" h="273742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8" y="143333"/>
                  </a:lnTo>
                  <a:lnTo>
                    <a:pt x="15040" y="202748"/>
                  </a:lnTo>
                  <a:lnTo>
                    <a:pt x="24723" y="255943"/>
                  </a:lnTo>
                  <a:lnTo>
                    <a:pt x="2712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938072" y="4116642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31586"/>
                  </a:moveTo>
                  <a:lnTo>
                    <a:pt x="167806" y="20407"/>
                  </a:lnTo>
                  <a:lnTo>
                    <a:pt x="138498" y="7867"/>
                  </a:lnTo>
                  <a:lnTo>
                    <a:pt x="86673" y="1554"/>
                  </a:lnTo>
                  <a:lnTo>
                    <a:pt x="34495" y="3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192022" y="4148228"/>
              <a:ext cx="159783" cy="173194"/>
            </a:xfrm>
            <a:custGeom>
              <a:avLst/>
              <a:gdLst/>
              <a:ahLst/>
              <a:cxnLst/>
              <a:rect l="0" t="0" r="0" b="0"/>
              <a:pathLst>
                <a:path w="159783" h="173194">
                  <a:moveTo>
                    <a:pt x="93490" y="0"/>
                  </a:moveTo>
                  <a:lnTo>
                    <a:pt x="50799" y="3119"/>
                  </a:lnTo>
                  <a:lnTo>
                    <a:pt x="9149" y="14654"/>
                  </a:lnTo>
                  <a:lnTo>
                    <a:pt x="3337" y="20298"/>
                  </a:lnTo>
                  <a:lnTo>
                    <a:pt x="633" y="27570"/>
                  </a:lnTo>
                  <a:lnTo>
                    <a:pt x="0" y="35927"/>
                  </a:lnTo>
                  <a:lnTo>
                    <a:pt x="3087" y="42669"/>
                  </a:lnTo>
                  <a:lnTo>
                    <a:pt x="15876" y="53279"/>
                  </a:lnTo>
                  <a:lnTo>
                    <a:pt x="76323" y="68107"/>
                  </a:lnTo>
                  <a:lnTo>
                    <a:pt x="132827" y="97385"/>
                  </a:lnTo>
                  <a:lnTo>
                    <a:pt x="147238" y="111132"/>
                  </a:lnTo>
                  <a:lnTo>
                    <a:pt x="157542" y="128940"/>
                  </a:lnTo>
                  <a:lnTo>
                    <a:pt x="159782" y="148553"/>
                  </a:lnTo>
                  <a:lnTo>
                    <a:pt x="158742" y="158697"/>
                  </a:lnTo>
                  <a:lnTo>
                    <a:pt x="153369" y="165459"/>
                  </a:lnTo>
                  <a:lnTo>
                    <a:pt x="134921" y="172973"/>
                  </a:lnTo>
                  <a:lnTo>
                    <a:pt x="114244" y="173193"/>
                  </a:lnTo>
                  <a:lnTo>
                    <a:pt x="7243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635088" y="4104145"/>
              <a:ext cx="176851" cy="205745"/>
            </a:xfrm>
            <a:custGeom>
              <a:avLst/>
              <a:gdLst/>
              <a:ahLst/>
              <a:cxnLst/>
              <a:rect l="0" t="0" r="0" b="0"/>
              <a:pathLst>
                <a:path w="176851" h="205745">
                  <a:moveTo>
                    <a:pt x="113679" y="33554"/>
                  </a:moveTo>
                  <a:lnTo>
                    <a:pt x="108089" y="16787"/>
                  </a:lnTo>
                  <a:lnTo>
                    <a:pt x="95987" y="5435"/>
                  </a:lnTo>
                  <a:lnTo>
                    <a:pt x="87846" y="770"/>
                  </a:lnTo>
                  <a:lnTo>
                    <a:pt x="80079" y="0"/>
                  </a:lnTo>
                  <a:lnTo>
                    <a:pt x="65210" y="5383"/>
                  </a:lnTo>
                  <a:lnTo>
                    <a:pt x="43685" y="21568"/>
                  </a:lnTo>
                  <a:lnTo>
                    <a:pt x="28079" y="46770"/>
                  </a:lnTo>
                  <a:lnTo>
                    <a:pt x="8676" y="100199"/>
                  </a:lnTo>
                  <a:lnTo>
                    <a:pt x="0" y="153563"/>
                  </a:lnTo>
                  <a:lnTo>
                    <a:pt x="4087" y="189605"/>
                  </a:lnTo>
                  <a:lnTo>
                    <a:pt x="10202" y="197250"/>
                  </a:lnTo>
                  <a:lnTo>
                    <a:pt x="29474" y="205744"/>
                  </a:lnTo>
                  <a:lnTo>
                    <a:pt x="38825" y="205669"/>
                  </a:lnTo>
                  <a:lnTo>
                    <a:pt x="55454" y="199347"/>
                  </a:lnTo>
                  <a:lnTo>
                    <a:pt x="67524" y="185619"/>
                  </a:lnTo>
                  <a:lnTo>
                    <a:pt x="92268" y="127796"/>
                  </a:lnTo>
                  <a:lnTo>
                    <a:pt x="106589" y="86095"/>
                  </a:lnTo>
                  <a:lnTo>
                    <a:pt x="110122" y="84959"/>
                  </a:lnTo>
                  <a:lnTo>
                    <a:pt x="113648" y="90051"/>
                  </a:lnTo>
                  <a:lnTo>
                    <a:pt x="146186" y="149706"/>
                  </a:lnTo>
                  <a:lnTo>
                    <a:pt x="158542" y="167065"/>
                  </a:lnTo>
                  <a:lnTo>
                    <a:pt x="176850" y="180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832995" y="4137699"/>
              <a:ext cx="105286" cy="129200"/>
            </a:xfrm>
            <a:custGeom>
              <a:avLst/>
              <a:gdLst/>
              <a:ahLst/>
              <a:cxnLst/>
              <a:rect l="0" t="0" r="0" b="0"/>
              <a:pathLst>
                <a:path w="105286" h="129200">
                  <a:moveTo>
                    <a:pt x="0" y="31586"/>
                  </a:moveTo>
                  <a:lnTo>
                    <a:pt x="8333" y="69064"/>
                  </a:lnTo>
                  <a:lnTo>
                    <a:pt x="11892" y="93866"/>
                  </a:lnTo>
                  <a:lnTo>
                    <a:pt x="21273" y="120487"/>
                  </a:lnTo>
                  <a:lnTo>
                    <a:pt x="27050" y="127118"/>
                  </a:lnTo>
                  <a:lnTo>
                    <a:pt x="33241" y="129199"/>
                  </a:lnTo>
                  <a:lnTo>
                    <a:pt x="39708" y="128247"/>
                  </a:lnTo>
                  <a:lnTo>
                    <a:pt x="42850" y="124102"/>
                  </a:lnTo>
                  <a:lnTo>
                    <a:pt x="43220" y="110139"/>
                  </a:lnTo>
                  <a:lnTo>
                    <a:pt x="36266" y="71409"/>
                  </a:lnTo>
                  <a:lnTo>
                    <a:pt x="38735" y="46555"/>
                  </a:lnTo>
                  <a:lnTo>
                    <a:pt x="46851" y="26151"/>
                  </a:lnTo>
                  <a:lnTo>
                    <a:pt x="52291" y="17434"/>
                  </a:lnTo>
                  <a:lnTo>
                    <a:pt x="60597" y="1162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972948" y="4134896"/>
              <a:ext cx="133788" cy="184866"/>
            </a:xfrm>
            <a:custGeom>
              <a:avLst/>
              <a:gdLst/>
              <a:ahLst/>
              <a:cxnLst/>
              <a:rect l="0" t="0" r="0" b="0"/>
              <a:pathLst>
                <a:path w="133788" h="184866">
                  <a:moveTo>
                    <a:pt x="28502" y="76503"/>
                  </a:moveTo>
                  <a:lnTo>
                    <a:pt x="81208" y="57375"/>
                  </a:lnTo>
                  <a:lnTo>
                    <a:pt x="97161" y="46165"/>
                  </a:lnTo>
                  <a:lnTo>
                    <a:pt x="101181" y="38730"/>
                  </a:lnTo>
                  <a:lnTo>
                    <a:pt x="102528" y="21110"/>
                  </a:lnTo>
                  <a:lnTo>
                    <a:pt x="97740" y="13838"/>
                  </a:lnTo>
                  <a:lnTo>
                    <a:pt x="79942" y="2639"/>
                  </a:lnTo>
                  <a:lnTo>
                    <a:pt x="59553" y="0"/>
                  </a:lnTo>
                  <a:lnTo>
                    <a:pt x="39963" y="3897"/>
                  </a:lnTo>
                  <a:lnTo>
                    <a:pt x="23457" y="13428"/>
                  </a:lnTo>
                  <a:lnTo>
                    <a:pt x="11442" y="28582"/>
                  </a:lnTo>
                  <a:lnTo>
                    <a:pt x="3372" y="48186"/>
                  </a:lnTo>
                  <a:lnTo>
                    <a:pt x="0" y="84360"/>
                  </a:lnTo>
                  <a:lnTo>
                    <a:pt x="7059" y="117825"/>
                  </a:lnTo>
                  <a:lnTo>
                    <a:pt x="29812" y="157455"/>
                  </a:lnTo>
                  <a:lnTo>
                    <a:pt x="44292" y="172143"/>
                  </a:lnTo>
                  <a:lnTo>
                    <a:pt x="62426" y="182570"/>
                  </a:lnTo>
                  <a:lnTo>
                    <a:pt x="82184" y="184865"/>
                  </a:lnTo>
                  <a:lnTo>
                    <a:pt x="133787" y="1817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299448" y="4011860"/>
              <a:ext cx="144200" cy="315737"/>
            </a:xfrm>
            <a:custGeom>
              <a:avLst/>
              <a:gdLst/>
              <a:ahLst/>
              <a:cxnLst/>
              <a:rect l="0" t="0" r="0" b="0"/>
              <a:pathLst>
                <a:path w="144200" h="315737">
                  <a:moveTo>
                    <a:pt x="91557" y="231124"/>
                  </a:moveTo>
                  <a:lnTo>
                    <a:pt x="76903" y="178097"/>
                  </a:lnTo>
                  <a:lnTo>
                    <a:pt x="71259" y="170036"/>
                  </a:lnTo>
                  <a:lnTo>
                    <a:pt x="55630" y="157961"/>
                  </a:lnTo>
                  <a:lnTo>
                    <a:pt x="46548" y="156612"/>
                  </a:lnTo>
                  <a:lnTo>
                    <a:pt x="27099" y="161353"/>
                  </a:lnTo>
                  <a:lnTo>
                    <a:pt x="12996" y="174379"/>
                  </a:lnTo>
                  <a:lnTo>
                    <a:pt x="7598" y="182765"/>
                  </a:lnTo>
                  <a:lnTo>
                    <a:pt x="0" y="216926"/>
                  </a:lnTo>
                  <a:lnTo>
                    <a:pt x="5838" y="269220"/>
                  </a:lnTo>
                  <a:lnTo>
                    <a:pt x="11735" y="292509"/>
                  </a:lnTo>
                  <a:lnTo>
                    <a:pt x="17286" y="301293"/>
                  </a:lnTo>
                  <a:lnTo>
                    <a:pt x="32811" y="314173"/>
                  </a:lnTo>
                  <a:lnTo>
                    <a:pt x="40695" y="315736"/>
                  </a:lnTo>
                  <a:lnTo>
                    <a:pt x="48291" y="314438"/>
                  </a:lnTo>
                  <a:lnTo>
                    <a:pt x="55694" y="311233"/>
                  </a:lnTo>
                  <a:lnTo>
                    <a:pt x="77291" y="289955"/>
                  </a:lnTo>
                  <a:lnTo>
                    <a:pt x="104380" y="241748"/>
                  </a:lnTo>
                  <a:lnTo>
                    <a:pt x="118233" y="192808"/>
                  </a:lnTo>
                  <a:lnTo>
                    <a:pt x="128576" y="135543"/>
                  </a:lnTo>
                  <a:lnTo>
                    <a:pt x="132161" y="81011"/>
                  </a:lnTo>
                  <a:lnTo>
                    <a:pt x="132054" y="30149"/>
                  </a:lnTo>
                  <a:lnTo>
                    <a:pt x="127883" y="3761"/>
                  </a:lnTo>
                  <a:lnTo>
                    <a:pt x="125133" y="0"/>
                  </a:lnTo>
                  <a:lnTo>
                    <a:pt x="122130" y="2172"/>
                  </a:lnTo>
                  <a:lnTo>
                    <a:pt x="118958" y="8300"/>
                  </a:lnTo>
                  <a:lnTo>
                    <a:pt x="113867" y="58991"/>
                  </a:lnTo>
                  <a:lnTo>
                    <a:pt x="115981" y="112158"/>
                  </a:lnTo>
                  <a:lnTo>
                    <a:pt x="121728" y="167980"/>
                  </a:lnTo>
                  <a:lnTo>
                    <a:pt x="134409" y="229741"/>
                  </a:lnTo>
                  <a:lnTo>
                    <a:pt x="144199" y="262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519542" y="4158756"/>
              <a:ext cx="8335" cy="136871"/>
            </a:xfrm>
            <a:custGeom>
              <a:avLst/>
              <a:gdLst/>
              <a:ahLst/>
              <a:cxnLst/>
              <a:rect l="0" t="0" r="0" b="0"/>
              <a:pathLst>
                <a:path w="8335" h="136871">
                  <a:moveTo>
                    <a:pt x="8334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8334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548933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643689" y="4158756"/>
              <a:ext cx="63172" cy="115359"/>
            </a:xfrm>
            <a:custGeom>
              <a:avLst/>
              <a:gdLst/>
              <a:ahLst/>
              <a:cxnLst/>
              <a:rect l="0" t="0" r="0" b="0"/>
              <a:pathLst>
                <a:path w="63172" h="115359">
                  <a:moveTo>
                    <a:pt x="0" y="10529"/>
                  </a:moveTo>
                  <a:lnTo>
                    <a:pt x="0" y="69146"/>
                  </a:lnTo>
                  <a:lnTo>
                    <a:pt x="5589" y="109525"/>
                  </a:lnTo>
                  <a:lnTo>
                    <a:pt x="10746" y="115131"/>
                  </a:lnTo>
                  <a:lnTo>
                    <a:pt x="17692" y="115358"/>
                  </a:lnTo>
                  <a:lnTo>
                    <a:pt x="25833" y="112000"/>
                  </a:lnTo>
                  <a:lnTo>
                    <a:pt x="32430" y="103913"/>
                  </a:lnTo>
                  <a:lnTo>
                    <a:pt x="42879" y="79329"/>
                  </a:lnTo>
                  <a:lnTo>
                    <a:pt x="54476" y="1970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780559" y="4169285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3293" y="27556"/>
                  </a:lnTo>
                  <a:lnTo>
                    <a:pt x="651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791088" y="405347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866978" y="4127171"/>
              <a:ext cx="112983" cy="139386"/>
            </a:xfrm>
            <a:custGeom>
              <a:avLst/>
              <a:gdLst/>
              <a:ahLst/>
              <a:cxnLst/>
              <a:rect l="0" t="0" r="0" b="0"/>
              <a:pathLst>
                <a:path w="112983" h="139386">
                  <a:moveTo>
                    <a:pt x="71509" y="0"/>
                  </a:moveTo>
                  <a:lnTo>
                    <a:pt x="10635" y="34328"/>
                  </a:lnTo>
                  <a:lnTo>
                    <a:pt x="2850" y="40433"/>
                  </a:lnTo>
                  <a:lnTo>
                    <a:pt x="0" y="46842"/>
                  </a:lnTo>
                  <a:lnTo>
                    <a:pt x="440" y="53455"/>
                  </a:lnTo>
                  <a:lnTo>
                    <a:pt x="3072" y="60203"/>
                  </a:lnTo>
                  <a:lnTo>
                    <a:pt x="15357" y="70821"/>
                  </a:lnTo>
                  <a:lnTo>
                    <a:pt x="33684" y="78269"/>
                  </a:lnTo>
                  <a:lnTo>
                    <a:pt x="80458" y="89289"/>
                  </a:lnTo>
                  <a:lnTo>
                    <a:pt x="91512" y="94621"/>
                  </a:lnTo>
                  <a:lnTo>
                    <a:pt x="106915" y="109904"/>
                  </a:lnTo>
                  <a:lnTo>
                    <a:pt x="112661" y="118893"/>
                  </a:lnTo>
                  <a:lnTo>
                    <a:pt x="112982" y="126055"/>
                  </a:lnTo>
                  <a:lnTo>
                    <a:pt x="109686" y="132000"/>
                  </a:lnTo>
                  <a:lnTo>
                    <a:pt x="103979" y="137133"/>
                  </a:lnTo>
                  <a:lnTo>
                    <a:pt x="96666" y="139385"/>
                  </a:lnTo>
                  <a:lnTo>
                    <a:pt x="50452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069768" y="4179813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064829" y="4085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164048" y="4021886"/>
              <a:ext cx="92718" cy="219587"/>
            </a:xfrm>
            <a:custGeom>
              <a:avLst/>
              <a:gdLst/>
              <a:ahLst/>
              <a:cxnLst/>
              <a:rect l="0" t="0" r="0" b="0"/>
              <a:pathLst>
                <a:path w="92718" h="219587">
                  <a:moveTo>
                    <a:pt x="6066" y="0"/>
                  </a:moveTo>
                  <a:lnTo>
                    <a:pt x="6066" y="58616"/>
                  </a:lnTo>
                  <a:lnTo>
                    <a:pt x="6066" y="112791"/>
                  </a:lnTo>
                  <a:lnTo>
                    <a:pt x="2947" y="165432"/>
                  </a:lnTo>
                  <a:lnTo>
                    <a:pt x="0" y="181150"/>
                  </a:lnTo>
                  <a:lnTo>
                    <a:pt x="852" y="180428"/>
                  </a:lnTo>
                  <a:lnTo>
                    <a:pt x="10625" y="154053"/>
                  </a:lnTo>
                  <a:lnTo>
                    <a:pt x="17294" y="149495"/>
                  </a:lnTo>
                  <a:lnTo>
                    <a:pt x="37182" y="147550"/>
                  </a:lnTo>
                  <a:lnTo>
                    <a:pt x="69098" y="158622"/>
                  </a:lnTo>
                  <a:lnTo>
                    <a:pt x="83993" y="173444"/>
                  </a:lnTo>
                  <a:lnTo>
                    <a:pt x="89603" y="182310"/>
                  </a:lnTo>
                  <a:lnTo>
                    <a:pt x="92717" y="201519"/>
                  </a:lnTo>
                  <a:lnTo>
                    <a:pt x="91910" y="211555"/>
                  </a:lnTo>
                  <a:lnTo>
                    <a:pt x="86691" y="217076"/>
                  </a:lnTo>
                  <a:lnTo>
                    <a:pt x="78534" y="219586"/>
                  </a:lnTo>
                  <a:lnTo>
                    <a:pt x="47815" y="217531"/>
                  </a:lnTo>
                  <a:lnTo>
                    <a:pt x="37407" y="215210"/>
                  </a:lnTo>
                  <a:lnTo>
                    <a:pt x="22725" y="206393"/>
                  </a:lnTo>
                  <a:lnTo>
                    <a:pt x="606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328042" y="3990300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463" y="58617"/>
                  </a:lnTo>
                  <a:lnTo>
                    <a:pt x="289" y="113961"/>
                  </a:lnTo>
                  <a:lnTo>
                    <a:pt x="57" y="17688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373009" y="4104987"/>
              <a:ext cx="123489" cy="169584"/>
            </a:xfrm>
            <a:custGeom>
              <a:avLst/>
              <a:gdLst/>
              <a:ahLst/>
              <a:cxnLst/>
              <a:rect l="0" t="0" r="0" b="0"/>
              <a:pathLst>
                <a:path w="123489" h="169584">
                  <a:moveTo>
                    <a:pt x="39260" y="53769"/>
                  </a:moveTo>
                  <a:lnTo>
                    <a:pt x="50438" y="64948"/>
                  </a:lnTo>
                  <a:lnTo>
                    <a:pt x="68405" y="70436"/>
                  </a:lnTo>
                  <a:lnTo>
                    <a:pt x="79747" y="71899"/>
                  </a:lnTo>
                  <a:lnTo>
                    <a:pt x="98588" y="67286"/>
                  </a:lnTo>
                  <a:lnTo>
                    <a:pt x="106888" y="62780"/>
                  </a:lnTo>
                  <a:lnTo>
                    <a:pt x="111252" y="56267"/>
                  </a:lnTo>
                  <a:lnTo>
                    <a:pt x="112981" y="39672"/>
                  </a:lnTo>
                  <a:lnTo>
                    <a:pt x="106730" y="23717"/>
                  </a:lnTo>
                  <a:lnTo>
                    <a:pt x="101787" y="16187"/>
                  </a:lnTo>
                  <a:lnTo>
                    <a:pt x="86937" y="4701"/>
                  </a:lnTo>
                  <a:lnTo>
                    <a:pt x="78064" y="0"/>
                  </a:lnTo>
                  <a:lnTo>
                    <a:pt x="68639" y="375"/>
                  </a:lnTo>
                  <a:lnTo>
                    <a:pt x="48808" y="10152"/>
                  </a:lnTo>
                  <a:lnTo>
                    <a:pt x="23502" y="29797"/>
                  </a:lnTo>
                  <a:lnTo>
                    <a:pt x="6775" y="56025"/>
                  </a:lnTo>
                  <a:lnTo>
                    <a:pt x="0" y="91612"/>
                  </a:lnTo>
                  <a:lnTo>
                    <a:pt x="4653" y="115042"/>
                  </a:lnTo>
                  <a:lnTo>
                    <a:pt x="15691" y="135984"/>
                  </a:lnTo>
                  <a:lnTo>
                    <a:pt x="32295" y="153090"/>
                  </a:lnTo>
                  <a:lnTo>
                    <a:pt x="57611" y="162252"/>
                  </a:lnTo>
                  <a:lnTo>
                    <a:pt x="95390" y="167411"/>
                  </a:lnTo>
                  <a:lnTo>
                    <a:pt x="123488" y="169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749181" y="3958715"/>
              <a:ext cx="160996" cy="273741"/>
            </a:xfrm>
            <a:custGeom>
              <a:avLst/>
              <a:gdLst/>
              <a:ahLst/>
              <a:cxnLst/>
              <a:rect l="0" t="0" r="0" b="0"/>
              <a:pathLst>
                <a:path w="160996" h="273741">
                  <a:moveTo>
                    <a:pt x="0" y="0"/>
                  </a:moveTo>
                  <a:lnTo>
                    <a:pt x="8334" y="48930"/>
                  </a:lnTo>
                  <a:lnTo>
                    <a:pt x="15684" y="102472"/>
                  </a:lnTo>
                  <a:lnTo>
                    <a:pt x="19996" y="155249"/>
                  </a:lnTo>
                  <a:lnTo>
                    <a:pt x="20848" y="213853"/>
                  </a:lnTo>
                  <a:lnTo>
                    <a:pt x="26605" y="270230"/>
                  </a:lnTo>
                  <a:lnTo>
                    <a:pt x="28265" y="273740"/>
                  </a:lnTo>
                  <a:lnTo>
                    <a:pt x="29372" y="271400"/>
                  </a:lnTo>
                  <a:lnTo>
                    <a:pt x="32464" y="215461"/>
                  </a:lnTo>
                  <a:lnTo>
                    <a:pt x="41075" y="180433"/>
                  </a:lnTo>
                  <a:lnTo>
                    <a:pt x="51791" y="158571"/>
                  </a:lnTo>
                  <a:lnTo>
                    <a:pt x="60264" y="151338"/>
                  </a:lnTo>
                  <a:lnTo>
                    <a:pt x="82156" y="143300"/>
                  </a:lnTo>
                  <a:lnTo>
                    <a:pt x="104364" y="142847"/>
                  </a:lnTo>
                  <a:lnTo>
                    <a:pt x="115199" y="144365"/>
                  </a:lnTo>
                  <a:lnTo>
                    <a:pt x="133478" y="155409"/>
                  </a:lnTo>
                  <a:lnTo>
                    <a:pt x="148230" y="172016"/>
                  </a:lnTo>
                  <a:lnTo>
                    <a:pt x="158687" y="191095"/>
                  </a:lnTo>
                  <a:lnTo>
                    <a:pt x="160995" y="211273"/>
                  </a:lnTo>
                  <a:lnTo>
                    <a:pt x="159972" y="221567"/>
                  </a:lnTo>
                  <a:lnTo>
                    <a:pt x="149478" y="239244"/>
                  </a:lnTo>
                  <a:lnTo>
                    <a:pt x="141767" y="247233"/>
                  </a:lnTo>
                  <a:lnTo>
                    <a:pt x="120719" y="256111"/>
                  </a:lnTo>
                  <a:lnTo>
                    <a:pt x="96937" y="258886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970280" y="4158756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20243" y="58617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928165" y="4106114"/>
              <a:ext cx="157929" cy="294798"/>
            </a:xfrm>
            <a:custGeom>
              <a:avLst/>
              <a:gdLst/>
              <a:ahLst/>
              <a:cxnLst/>
              <a:rect l="0" t="0" r="0" b="0"/>
              <a:pathLst>
                <a:path w="157929" h="294798">
                  <a:moveTo>
                    <a:pt x="157928" y="0"/>
                  </a:moveTo>
                  <a:lnTo>
                    <a:pt x="143356" y="42691"/>
                  </a:lnTo>
                  <a:lnTo>
                    <a:pt x="104537" y="103237"/>
                  </a:lnTo>
                  <a:lnTo>
                    <a:pt x="74245" y="161335"/>
                  </a:lnTo>
                  <a:lnTo>
                    <a:pt x="45732" y="217612"/>
                  </a:lnTo>
                  <a:lnTo>
                    <a:pt x="18876" y="275375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412911" y="4011357"/>
              <a:ext cx="10095" cy="252685"/>
            </a:xfrm>
            <a:custGeom>
              <a:avLst/>
              <a:gdLst/>
              <a:ahLst/>
              <a:cxnLst/>
              <a:rect l="0" t="0" r="0" b="0"/>
              <a:pathLst>
                <a:path w="10095" h="252685">
                  <a:moveTo>
                    <a:pt x="10094" y="0"/>
                  </a:moveTo>
                  <a:lnTo>
                    <a:pt x="10094" y="48931"/>
                  </a:lnTo>
                  <a:lnTo>
                    <a:pt x="10094" y="108062"/>
                  </a:lnTo>
                  <a:lnTo>
                    <a:pt x="1761" y="170555"/>
                  </a:lnTo>
                  <a:lnTo>
                    <a:pt x="0" y="225023"/>
                  </a:lnTo>
                  <a:lnTo>
                    <a:pt x="2878" y="240390"/>
                  </a:lnTo>
                  <a:lnTo>
                    <a:pt x="1009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195037" y="3979772"/>
              <a:ext cx="227969" cy="168023"/>
            </a:xfrm>
            <a:custGeom>
              <a:avLst/>
              <a:gdLst/>
              <a:ahLst/>
              <a:cxnLst/>
              <a:rect l="0" t="0" r="0" b="0"/>
              <a:pathLst>
                <a:path w="227969" h="168023">
                  <a:moveTo>
                    <a:pt x="227968" y="157927"/>
                  </a:moveTo>
                  <a:lnTo>
                    <a:pt x="173823" y="166260"/>
                  </a:lnTo>
                  <a:lnTo>
                    <a:pt x="113287" y="168022"/>
                  </a:lnTo>
                  <a:lnTo>
                    <a:pt x="60646" y="159965"/>
                  </a:lnTo>
                  <a:lnTo>
                    <a:pt x="22543" y="149302"/>
                  </a:lnTo>
                  <a:lnTo>
                    <a:pt x="3697" y="138106"/>
                  </a:lnTo>
                  <a:lnTo>
                    <a:pt x="76" y="130675"/>
                  </a:lnTo>
                  <a:lnTo>
                    <a:pt x="0" y="122212"/>
                  </a:lnTo>
                  <a:lnTo>
                    <a:pt x="14193" y="87294"/>
                  </a:lnTo>
                  <a:lnTo>
                    <a:pt x="44841" y="34270"/>
                  </a:lnTo>
                  <a:lnTo>
                    <a:pt x="62350" y="17961"/>
                  </a:lnTo>
                  <a:lnTo>
                    <a:pt x="910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1" name="Freeform 190"/>
          <p:cNvSpPr/>
          <p:nvPr/>
        </p:nvSpPr>
        <p:spPr>
          <a:xfrm>
            <a:off x="1495046" y="4516725"/>
            <a:ext cx="245234" cy="303411"/>
          </a:xfrm>
          <a:custGeom>
            <a:avLst/>
            <a:gdLst/>
            <a:ahLst/>
            <a:cxnLst/>
            <a:rect l="0" t="0" r="0" b="0"/>
            <a:pathLst>
              <a:path w="245234" h="303411">
                <a:moveTo>
                  <a:pt x="200042" y="0"/>
                </a:moveTo>
                <a:lnTo>
                  <a:pt x="183274" y="5589"/>
                </a:lnTo>
                <a:lnTo>
                  <a:pt x="165683" y="5214"/>
                </a:lnTo>
                <a:lnTo>
                  <a:pt x="120205" y="1030"/>
                </a:lnTo>
                <a:lnTo>
                  <a:pt x="63749" y="11588"/>
                </a:lnTo>
                <a:lnTo>
                  <a:pt x="53028" y="14744"/>
                </a:lnTo>
                <a:lnTo>
                  <a:pt x="45881" y="21528"/>
                </a:lnTo>
                <a:lnTo>
                  <a:pt x="37939" y="41544"/>
                </a:lnTo>
                <a:lnTo>
                  <a:pt x="37529" y="62917"/>
                </a:lnTo>
                <a:lnTo>
                  <a:pt x="53164" y="126320"/>
                </a:lnTo>
                <a:lnTo>
                  <a:pt x="56500" y="136856"/>
                </a:lnTo>
                <a:lnTo>
                  <a:pt x="61063" y="141540"/>
                </a:lnTo>
                <a:lnTo>
                  <a:pt x="66445" y="142323"/>
                </a:lnTo>
                <a:lnTo>
                  <a:pt x="120145" y="129016"/>
                </a:lnTo>
                <a:lnTo>
                  <a:pt x="156091" y="130254"/>
                </a:lnTo>
                <a:lnTo>
                  <a:pt x="199679" y="141153"/>
                </a:lnTo>
                <a:lnTo>
                  <a:pt x="217818" y="153982"/>
                </a:lnTo>
                <a:lnTo>
                  <a:pt x="232509" y="171382"/>
                </a:lnTo>
                <a:lnTo>
                  <a:pt x="242938" y="190814"/>
                </a:lnTo>
                <a:lnTo>
                  <a:pt x="245233" y="211148"/>
                </a:lnTo>
                <a:lnTo>
                  <a:pt x="237174" y="252798"/>
                </a:lnTo>
                <a:lnTo>
                  <a:pt x="224734" y="270672"/>
                </a:lnTo>
                <a:lnTo>
                  <a:pt x="207507" y="285245"/>
                </a:lnTo>
                <a:lnTo>
                  <a:pt x="188152" y="295622"/>
                </a:lnTo>
                <a:lnTo>
                  <a:pt x="138725" y="303410"/>
                </a:lnTo>
                <a:lnTo>
                  <a:pt x="87021" y="301828"/>
                </a:lnTo>
                <a:lnTo>
                  <a:pt x="24422" y="283962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1" name="Group 200"/>
          <p:cNvGrpSpPr/>
          <p:nvPr/>
        </p:nvGrpSpPr>
        <p:grpSpPr>
          <a:xfrm>
            <a:off x="3105906" y="4485140"/>
            <a:ext cx="1684561" cy="336913"/>
            <a:chOff x="3105906" y="4485140"/>
            <a:chExt cx="1684561" cy="336913"/>
          </a:xfrm>
        </p:grpSpPr>
        <p:sp>
          <p:nvSpPr>
            <p:cNvPr id="192" name="Freeform 191"/>
            <p:cNvSpPr/>
            <p:nvPr/>
          </p:nvSpPr>
          <p:spPr>
            <a:xfrm>
              <a:off x="3295419" y="4548311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6788" y="165488"/>
                  </a:lnTo>
                  <a:lnTo>
                    <a:pt x="20214" y="214966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105906" y="4527253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62828" y="14655"/>
                  </a:lnTo>
                  <a:lnTo>
                    <a:pt x="212617" y="27029"/>
                  </a:lnTo>
                  <a:lnTo>
                    <a:pt x="157639" y="30686"/>
                  </a:lnTo>
                  <a:lnTo>
                    <a:pt x="101719" y="31409"/>
                  </a:lnTo>
                  <a:lnTo>
                    <a:pt x="40717" y="3155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484932" y="4516725"/>
              <a:ext cx="347442" cy="305328"/>
            </a:xfrm>
            <a:custGeom>
              <a:avLst/>
              <a:gdLst/>
              <a:ahLst/>
              <a:cxnLst/>
              <a:rect l="0" t="0" r="0" b="0"/>
              <a:pathLst>
                <a:path w="347442" h="305328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6789" y="164802"/>
                  </a:lnTo>
                  <a:lnTo>
                    <a:pt x="20214" y="224190"/>
                  </a:lnTo>
                  <a:lnTo>
                    <a:pt x="26480" y="280721"/>
                  </a:lnTo>
                  <a:lnTo>
                    <a:pt x="28182" y="284243"/>
                  </a:lnTo>
                  <a:lnTo>
                    <a:pt x="29317" y="281913"/>
                  </a:lnTo>
                  <a:lnTo>
                    <a:pt x="42839" y="227376"/>
                  </a:lnTo>
                  <a:lnTo>
                    <a:pt x="55977" y="191373"/>
                  </a:lnTo>
                  <a:lnTo>
                    <a:pt x="61885" y="180225"/>
                  </a:lnTo>
                  <a:lnTo>
                    <a:pt x="77807" y="164718"/>
                  </a:lnTo>
                  <a:lnTo>
                    <a:pt x="86967" y="158945"/>
                  </a:lnTo>
                  <a:lnTo>
                    <a:pt x="96582" y="157436"/>
                  </a:lnTo>
                  <a:lnTo>
                    <a:pt x="116625" y="161998"/>
                  </a:lnTo>
                  <a:lnTo>
                    <a:pt x="134112" y="174945"/>
                  </a:lnTo>
                  <a:lnTo>
                    <a:pt x="157110" y="205084"/>
                  </a:lnTo>
                  <a:lnTo>
                    <a:pt x="180253" y="251601"/>
                  </a:lnTo>
                  <a:lnTo>
                    <a:pt x="185679" y="255471"/>
                  </a:lnTo>
                  <a:lnTo>
                    <a:pt x="191636" y="254542"/>
                  </a:lnTo>
                  <a:lnTo>
                    <a:pt x="253425" y="219161"/>
                  </a:lnTo>
                  <a:lnTo>
                    <a:pt x="302305" y="197129"/>
                  </a:lnTo>
                  <a:lnTo>
                    <a:pt x="332806" y="171390"/>
                  </a:lnTo>
                  <a:lnTo>
                    <a:pt x="336514" y="162223"/>
                  </a:lnTo>
                  <a:lnTo>
                    <a:pt x="337515" y="139560"/>
                  </a:lnTo>
                  <a:lnTo>
                    <a:pt x="333805" y="130474"/>
                  </a:lnTo>
                  <a:lnTo>
                    <a:pt x="320323" y="117260"/>
                  </a:lnTo>
                  <a:lnTo>
                    <a:pt x="311815" y="114438"/>
                  </a:lnTo>
                  <a:lnTo>
                    <a:pt x="293002" y="114422"/>
                  </a:lnTo>
                  <a:lnTo>
                    <a:pt x="276063" y="121434"/>
                  </a:lnTo>
                  <a:lnTo>
                    <a:pt x="268270" y="126580"/>
                  </a:lnTo>
                  <a:lnTo>
                    <a:pt x="256492" y="141655"/>
                  </a:lnTo>
                  <a:lnTo>
                    <a:pt x="239398" y="179930"/>
                  </a:lnTo>
                  <a:lnTo>
                    <a:pt x="233930" y="216439"/>
                  </a:lnTo>
                  <a:lnTo>
                    <a:pt x="237898" y="251303"/>
                  </a:lnTo>
                  <a:lnTo>
                    <a:pt x="246503" y="270008"/>
                  </a:lnTo>
                  <a:lnTo>
                    <a:pt x="252073" y="278271"/>
                  </a:lnTo>
                  <a:lnTo>
                    <a:pt x="267620" y="290573"/>
                  </a:lnTo>
                  <a:lnTo>
                    <a:pt x="287398" y="298769"/>
                  </a:lnTo>
                  <a:lnTo>
                    <a:pt x="347441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097049" y="4485140"/>
              <a:ext cx="30123" cy="336913"/>
            </a:xfrm>
            <a:custGeom>
              <a:avLst/>
              <a:gdLst/>
              <a:ahLst/>
              <a:cxnLst/>
              <a:rect l="0" t="0" r="0" b="0"/>
              <a:pathLst>
                <a:path w="30123" h="336913">
                  <a:moveTo>
                    <a:pt x="9065" y="0"/>
                  </a:moveTo>
                  <a:lnTo>
                    <a:pt x="0" y="58616"/>
                  </a:lnTo>
                  <a:lnTo>
                    <a:pt x="6061" y="121196"/>
                  </a:lnTo>
                  <a:lnTo>
                    <a:pt x="9344" y="172520"/>
                  </a:lnTo>
                  <a:lnTo>
                    <a:pt x="16036" y="223602"/>
                  </a:lnTo>
                  <a:lnTo>
                    <a:pt x="22010" y="283377"/>
                  </a:lnTo>
                  <a:lnTo>
                    <a:pt x="30122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245278" y="4644204"/>
              <a:ext cx="187220" cy="177849"/>
            </a:xfrm>
            <a:custGeom>
              <a:avLst/>
              <a:gdLst/>
              <a:ahLst/>
              <a:cxnLst/>
              <a:rect l="0" t="0" r="0" b="0"/>
              <a:pathLst>
                <a:path w="187220" h="177849">
                  <a:moveTo>
                    <a:pt x="92463" y="83091"/>
                  </a:moveTo>
                  <a:lnTo>
                    <a:pt x="98052" y="66323"/>
                  </a:lnTo>
                  <a:lnTo>
                    <a:pt x="97676" y="48732"/>
                  </a:lnTo>
                  <a:lnTo>
                    <a:pt x="92440" y="29216"/>
                  </a:lnTo>
                  <a:lnTo>
                    <a:pt x="82314" y="8844"/>
                  </a:lnTo>
                  <a:lnTo>
                    <a:pt x="75169" y="3177"/>
                  </a:lnTo>
                  <a:lnTo>
                    <a:pt x="66895" y="569"/>
                  </a:lnTo>
                  <a:lnTo>
                    <a:pt x="57870" y="0"/>
                  </a:lnTo>
                  <a:lnTo>
                    <a:pt x="41603" y="5608"/>
                  </a:lnTo>
                  <a:lnTo>
                    <a:pt x="33990" y="10378"/>
                  </a:lnTo>
                  <a:lnTo>
                    <a:pt x="22411" y="25038"/>
                  </a:lnTo>
                  <a:lnTo>
                    <a:pt x="5446" y="63045"/>
                  </a:lnTo>
                  <a:lnTo>
                    <a:pt x="0" y="99508"/>
                  </a:lnTo>
                  <a:lnTo>
                    <a:pt x="3975" y="134358"/>
                  </a:lnTo>
                  <a:lnTo>
                    <a:pt x="12581" y="153060"/>
                  </a:lnTo>
                  <a:lnTo>
                    <a:pt x="18151" y="161323"/>
                  </a:lnTo>
                  <a:lnTo>
                    <a:pt x="27714" y="165661"/>
                  </a:lnTo>
                  <a:lnTo>
                    <a:pt x="53937" y="167362"/>
                  </a:lnTo>
                  <a:lnTo>
                    <a:pt x="75730" y="161099"/>
                  </a:lnTo>
                  <a:lnTo>
                    <a:pt x="84817" y="156153"/>
                  </a:lnTo>
                  <a:lnTo>
                    <a:pt x="90875" y="147007"/>
                  </a:lnTo>
                  <a:lnTo>
                    <a:pt x="106985" y="85038"/>
                  </a:lnTo>
                  <a:lnTo>
                    <a:pt x="109163" y="82049"/>
                  </a:lnTo>
                  <a:lnTo>
                    <a:pt x="110615" y="84736"/>
                  </a:lnTo>
                  <a:lnTo>
                    <a:pt x="118535" y="117081"/>
                  </a:lnTo>
                  <a:lnTo>
                    <a:pt x="133593" y="141385"/>
                  </a:lnTo>
                  <a:lnTo>
                    <a:pt x="152872" y="163404"/>
                  </a:lnTo>
                  <a:lnTo>
                    <a:pt x="166494" y="171429"/>
                  </a:lnTo>
                  <a:lnTo>
                    <a:pt x="187219" y="1778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453433" y="4646188"/>
              <a:ext cx="179538" cy="171291"/>
            </a:xfrm>
            <a:custGeom>
              <a:avLst/>
              <a:gdLst/>
              <a:ahLst/>
              <a:cxnLst/>
              <a:rect l="0" t="0" r="0" b="0"/>
              <a:pathLst>
                <a:path w="179538" h="171291">
                  <a:moveTo>
                    <a:pt x="105406" y="17936"/>
                  </a:moveTo>
                  <a:lnTo>
                    <a:pt x="94228" y="6758"/>
                  </a:lnTo>
                  <a:lnTo>
                    <a:pt x="76261" y="1269"/>
                  </a:lnTo>
                  <a:lnTo>
                    <a:pt x="53848" y="0"/>
                  </a:lnTo>
                  <a:lnTo>
                    <a:pt x="32189" y="3335"/>
                  </a:lnTo>
                  <a:lnTo>
                    <a:pt x="13983" y="11837"/>
                  </a:lnTo>
                  <a:lnTo>
                    <a:pt x="5853" y="17380"/>
                  </a:lnTo>
                  <a:lnTo>
                    <a:pt x="1603" y="24584"/>
                  </a:lnTo>
                  <a:lnTo>
                    <a:pt x="0" y="41948"/>
                  </a:lnTo>
                  <a:lnTo>
                    <a:pt x="3550" y="49152"/>
                  </a:lnTo>
                  <a:lnTo>
                    <a:pt x="16853" y="60276"/>
                  </a:lnTo>
                  <a:lnTo>
                    <a:pt x="72442" y="72341"/>
                  </a:lnTo>
                  <a:lnTo>
                    <a:pt x="133517" y="96763"/>
                  </a:lnTo>
                  <a:lnTo>
                    <a:pt x="156504" y="109902"/>
                  </a:lnTo>
                  <a:lnTo>
                    <a:pt x="172180" y="126660"/>
                  </a:lnTo>
                  <a:lnTo>
                    <a:pt x="177998" y="136042"/>
                  </a:lnTo>
                  <a:lnTo>
                    <a:pt x="179537" y="144637"/>
                  </a:lnTo>
                  <a:lnTo>
                    <a:pt x="178223" y="152706"/>
                  </a:lnTo>
                  <a:lnTo>
                    <a:pt x="175008" y="160425"/>
                  </a:lnTo>
                  <a:lnTo>
                    <a:pt x="168185" y="165571"/>
                  </a:lnTo>
                  <a:lnTo>
                    <a:pt x="148126" y="171290"/>
                  </a:lnTo>
                  <a:lnTo>
                    <a:pt x="116114" y="168919"/>
                  </a:lnTo>
                  <a:lnTo>
                    <a:pt x="76195" y="150402"/>
                  </a:lnTo>
                  <a:lnTo>
                    <a:pt x="52764" y="1337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695709" y="4495668"/>
              <a:ext cx="21059" cy="305327"/>
            </a:xfrm>
            <a:custGeom>
              <a:avLst/>
              <a:gdLst/>
              <a:ahLst/>
              <a:cxnLst/>
              <a:rect l="0" t="0" r="0" b="0"/>
              <a:pathLst>
                <a:path w="21059" h="30532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8333"/>
                  </a:lnTo>
                  <a:lnTo>
                    <a:pt x="8334" y="207571"/>
                  </a:lnTo>
                  <a:lnTo>
                    <a:pt x="17476" y="270790"/>
                  </a:lnTo>
                  <a:lnTo>
                    <a:pt x="21058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622010" y="4623469"/>
              <a:ext cx="168457" cy="9070"/>
            </a:xfrm>
            <a:custGeom>
              <a:avLst/>
              <a:gdLst/>
              <a:ahLst/>
              <a:cxnLst/>
              <a:rect l="0" t="0" r="0" b="0"/>
              <a:pathLst>
                <a:path w="168457" h="9070">
                  <a:moveTo>
                    <a:pt x="168456" y="9069"/>
                  </a:moveTo>
                  <a:lnTo>
                    <a:pt x="109839" y="4"/>
                  </a:lnTo>
                  <a:lnTo>
                    <a:pt x="56835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611482" y="4632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5026057" y="4503572"/>
            <a:ext cx="3278048" cy="512556"/>
            <a:chOff x="5026057" y="4503572"/>
            <a:chExt cx="3278048" cy="512556"/>
          </a:xfrm>
        </p:grpSpPr>
        <p:sp>
          <p:nvSpPr>
            <p:cNvPr id="202" name="Freeform 201"/>
            <p:cNvSpPr/>
            <p:nvPr/>
          </p:nvSpPr>
          <p:spPr>
            <a:xfrm>
              <a:off x="5026057" y="4533618"/>
              <a:ext cx="164493" cy="321658"/>
            </a:xfrm>
            <a:custGeom>
              <a:avLst/>
              <a:gdLst/>
              <a:ahLst/>
              <a:cxnLst/>
              <a:rect l="0" t="0" r="0" b="0"/>
              <a:pathLst>
                <a:path w="164493" h="321658">
                  <a:moveTo>
                    <a:pt x="122378" y="225262"/>
                  </a:moveTo>
                  <a:lnTo>
                    <a:pt x="112802" y="201216"/>
                  </a:lnTo>
                  <a:lnTo>
                    <a:pt x="102135" y="186889"/>
                  </a:lnTo>
                  <a:lnTo>
                    <a:pt x="77386" y="171259"/>
                  </a:lnTo>
                  <a:lnTo>
                    <a:pt x="68987" y="170543"/>
                  </a:lnTo>
                  <a:lnTo>
                    <a:pt x="53415" y="175986"/>
                  </a:lnTo>
                  <a:lnTo>
                    <a:pt x="31494" y="197794"/>
                  </a:lnTo>
                  <a:lnTo>
                    <a:pt x="10182" y="226482"/>
                  </a:lnTo>
                  <a:lnTo>
                    <a:pt x="2323" y="249981"/>
                  </a:lnTo>
                  <a:lnTo>
                    <a:pt x="0" y="274853"/>
                  </a:lnTo>
                  <a:lnTo>
                    <a:pt x="2867" y="297606"/>
                  </a:lnTo>
                  <a:lnTo>
                    <a:pt x="7609" y="306247"/>
                  </a:lnTo>
                  <a:lnTo>
                    <a:pt x="22237" y="318967"/>
                  </a:lnTo>
                  <a:lnTo>
                    <a:pt x="31050" y="321657"/>
                  </a:lnTo>
                  <a:lnTo>
                    <a:pt x="50202" y="321527"/>
                  </a:lnTo>
                  <a:lnTo>
                    <a:pt x="67293" y="311331"/>
                  </a:lnTo>
                  <a:lnTo>
                    <a:pt x="81518" y="295101"/>
                  </a:lnTo>
                  <a:lnTo>
                    <a:pt x="113900" y="234282"/>
                  </a:lnTo>
                  <a:lnTo>
                    <a:pt x="120703" y="182157"/>
                  </a:lnTo>
                  <a:lnTo>
                    <a:pt x="127636" y="121211"/>
                  </a:lnTo>
                  <a:lnTo>
                    <a:pt x="124630" y="61253"/>
                  </a:lnTo>
                  <a:lnTo>
                    <a:pt x="120705" y="20819"/>
                  </a:lnTo>
                  <a:lnTo>
                    <a:pt x="111496" y="1428"/>
                  </a:lnTo>
                  <a:lnTo>
                    <a:pt x="108104" y="0"/>
                  </a:lnTo>
                  <a:lnTo>
                    <a:pt x="105843" y="3728"/>
                  </a:lnTo>
                  <a:lnTo>
                    <a:pt x="102214" y="48922"/>
                  </a:lnTo>
                  <a:lnTo>
                    <a:pt x="109903" y="104599"/>
                  </a:lnTo>
                  <a:lnTo>
                    <a:pt x="126093" y="167042"/>
                  </a:lnTo>
                  <a:lnTo>
                    <a:pt x="143462" y="224528"/>
                  </a:lnTo>
                  <a:lnTo>
                    <a:pt x="164492" y="2779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274777" y="471676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6"/>
                  </a:lnTo>
                  <a:lnTo>
                    <a:pt x="8333" y="11418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285306" y="45904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362371" y="4701915"/>
              <a:ext cx="169767" cy="314213"/>
            </a:xfrm>
            <a:custGeom>
              <a:avLst/>
              <a:gdLst/>
              <a:ahLst/>
              <a:cxnLst/>
              <a:rect l="0" t="0" r="0" b="0"/>
              <a:pathLst>
                <a:path w="169767" h="314213">
                  <a:moveTo>
                    <a:pt x="112447" y="99079"/>
                  </a:moveTo>
                  <a:lnTo>
                    <a:pt x="109328" y="56388"/>
                  </a:lnTo>
                  <a:lnTo>
                    <a:pt x="97875" y="25209"/>
                  </a:lnTo>
                  <a:lnTo>
                    <a:pt x="92204" y="14737"/>
                  </a:lnTo>
                  <a:lnTo>
                    <a:pt x="83744" y="7756"/>
                  </a:lnTo>
                  <a:lnTo>
                    <a:pt x="61866" y="0"/>
                  </a:lnTo>
                  <a:lnTo>
                    <a:pt x="39663" y="2792"/>
                  </a:lnTo>
                  <a:lnTo>
                    <a:pt x="28830" y="6811"/>
                  </a:lnTo>
                  <a:lnTo>
                    <a:pt x="13673" y="20637"/>
                  </a:lnTo>
                  <a:lnTo>
                    <a:pt x="7993" y="29237"/>
                  </a:lnTo>
                  <a:lnTo>
                    <a:pt x="0" y="63697"/>
                  </a:lnTo>
                  <a:lnTo>
                    <a:pt x="3220" y="97955"/>
                  </a:lnTo>
                  <a:lnTo>
                    <a:pt x="8044" y="106519"/>
                  </a:lnTo>
                  <a:lnTo>
                    <a:pt x="22762" y="119153"/>
                  </a:lnTo>
                  <a:lnTo>
                    <a:pt x="31600" y="121821"/>
                  </a:lnTo>
                  <a:lnTo>
                    <a:pt x="50779" y="121665"/>
                  </a:lnTo>
                  <a:lnTo>
                    <a:pt x="67882" y="114577"/>
                  </a:lnTo>
                  <a:lnTo>
                    <a:pt x="97925" y="90962"/>
                  </a:lnTo>
                  <a:lnTo>
                    <a:pt x="103936" y="90159"/>
                  </a:lnTo>
                  <a:lnTo>
                    <a:pt x="109113" y="93132"/>
                  </a:lnTo>
                  <a:lnTo>
                    <a:pt x="117984" y="105795"/>
                  </a:lnTo>
                  <a:lnTo>
                    <a:pt x="140393" y="164010"/>
                  </a:lnTo>
                  <a:lnTo>
                    <a:pt x="154536" y="215934"/>
                  </a:lnTo>
                  <a:lnTo>
                    <a:pt x="169766" y="276814"/>
                  </a:lnTo>
                  <a:lnTo>
                    <a:pt x="167948" y="298566"/>
                  </a:lnTo>
                  <a:lnTo>
                    <a:pt x="162316" y="305770"/>
                  </a:lnTo>
                  <a:lnTo>
                    <a:pt x="143580" y="313774"/>
                  </a:lnTo>
                  <a:lnTo>
                    <a:pt x="122774" y="314212"/>
                  </a:lnTo>
                  <a:lnTo>
                    <a:pt x="101829" y="309338"/>
                  </a:lnTo>
                  <a:lnTo>
                    <a:pt x="59787" y="293383"/>
                  </a:lnTo>
                  <a:lnTo>
                    <a:pt x="28219" y="2885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548518" y="4737823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414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537989" y="46114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674860" y="4569367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7475" y="174558"/>
                  </a:lnTo>
                  <a:lnTo>
                    <a:pt x="20350" y="231446"/>
                  </a:lnTo>
                  <a:lnTo>
                    <a:pt x="20847" y="270568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590632" y="470623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19525" y="2195"/>
                  </a:lnTo>
                  <a:lnTo>
                    <a:pt x="60395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001243" y="470623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5980186" y="4622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076447" y="4664124"/>
              <a:ext cx="146492" cy="189748"/>
            </a:xfrm>
            <a:custGeom>
              <a:avLst/>
              <a:gdLst/>
              <a:ahLst/>
              <a:cxnLst/>
              <a:rect l="0" t="0" r="0" b="0"/>
              <a:pathLst>
                <a:path w="146492" h="189748">
                  <a:moveTo>
                    <a:pt x="72195" y="0"/>
                  </a:moveTo>
                  <a:lnTo>
                    <a:pt x="49839" y="0"/>
                  </a:lnTo>
                  <a:lnTo>
                    <a:pt x="32623" y="6239"/>
                  </a:lnTo>
                  <a:lnTo>
                    <a:pt x="17173" y="17981"/>
                  </a:lnTo>
                  <a:lnTo>
                    <a:pt x="2507" y="34898"/>
                  </a:lnTo>
                  <a:lnTo>
                    <a:pt x="0" y="43152"/>
                  </a:lnTo>
                  <a:lnTo>
                    <a:pt x="668" y="50995"/>
                  </a:lnTo>
                  <a:lnTo>
                    <a:pt x="3454" y="58563"/>
                  </a:lnTo>
                  <a:lnTo>
                    <a:pt x="9990" y="63609"/>
                  </a:lnTo>
                  <a:lnTo>
                    <a:pt x="72126" y="81219"/>
                  </a:lnTo>
                  <a:lnTo>
                    <a:pt x="102590" y="92565"/>
                  </a:lnTo>
                  <a:lnTo>
                    <a:pt x="126955" y="111395"/>
                  </a:lnTo>
                  <a:lnTo>
                    <a:pt x="141767" y="129057"/>
                  </a:lnTo>
                  <a:lnTo>
                    <a:pt x="145482" y="138681"/>
                  </a:lnTo>
                  <a:lnTo>
                    <a:pt x="146491" y="158732"/>
                  </a:lnTo>
                  <a:lnTo>
                    <a:pt x="139921" y="176223"/>
                  </a:lnTo>
                  <a:lnTo>
                    <a:pt x="134893" y="184162"/>
                  </a:lnTo>
                  <a:lnTo>
                    <a:pt x="126862" y="188286"/>
                  </a:lnTo>
                  <a:lnTo>
                    <a:pt x="105460" y="189747"/>
                  </a:lnTo>
                  <a:lnTo>
                    <a:pt x="51360" y="178091"/>
                  </a:lnTo>
                  <a:lnTo>
                    <a:pt x="9024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488279" y="4693921"/>
              <a:ext cx="186789" cy="150275"/>
            </a:xfrm>
            <a:custGeom>
              <a:avLst/>
              <a:gdLst/>
              <a:ahLst/>
              <a:cxnLst/>
              <a:rect l="0" t="0" r="0" b="0"/>
              <a:pathLst>
                <a:path w="186789" h="150275">
                  <a:moveTo>
                    <a:pt x="102560" y="64959"/>
                  </a:moveTo>
                  <a:lnTo>
                    <a:pt x="102560" y="42603"/>
                  </a:lnTo>
                  <a:lnTo>
                    <a:pt x="96321" y="25387"/>
                  </a:lnTo>
                  <a:lnTo>
                    <a:pt x="91382" y="17521"/>
                  </a:lnTo>
                  <a:lnTo>
                    <a:pt x="76535" y="5661"/>
                  </a:lnTo>
                  <a:lnTo>
                    <a:pt x="67663" y="861"/>
                  </a:lnTo>
                  <a:lnTo>
                    <a:pt x="59408" y="0"/>
                  </a:lnTo>
                  <a:lnTo>
                    <a:pt x="43997" y="5283"/>
                  </a:lnTo>
                  <a:lnTo>
                    <a:pt x="22167" y="21411"/>
                  </a:lnTo>
                  <a:lnTo>
                    <a:pt x="6470" y="46597"/>
                  </a:lnTo>
                  <a:lnTo>
                    <a:pt x="0" y="81875"/>
                  </a:lnTo>
                  <a:lnTo>
                    <a:pt x="3672" y="121964"/>
                  </a:lnTo>
                  <a:lnTo>
                    <a:pt x="8558" y="132208"/>
                  </a:lnTo>
                  <a:lnTo>
                    <a:pt x="23347" y="146711"/>
                  </a:lnTo>
                  <a:lnTo>
                    <a:pt x="32204" y="149876"/>
                  </a:lnTo>
                  <a:lnTo>
                    <a:pt x="51403" y="150274"/>
                  </a:lnTo>
                  <a:lnTo>
                    <a:pt x="68515" y="143431"/>
                  </a:lnTo>
                  <a:lnTo>
                    <a:pt x="76354" y="138331"/>
                  </a:lnTo>
                  <a:lnTo>
                    <a:pt x="88184" y="123305"/>
                  </a:lnTo>
                  <a:lnTo>
                    <a:pt x="105310" y="85064"/>
                  </a:lnTo>
                  <a:lnTo>
                    <a:pt x="109073" y="81871"/>
                  </a:lnTo>
                  <a:lnTo>
                    <a:pt x="112751" y="83253"/>
                  </a:lnTo>
                  <a:lnTo>
                    <a:pt x="119957" y="94147"/>
                  </a:lnTo>
                  <a:lnTo>
                    <a:pt x="137235" y="126617"/>
                  </a:lnTo>
                  <a:lnTo>
                    <a:pt x="143224" y="134141"/>
                  </a:lnTo>
                  <a:lnTo>
                    <a:pt x="159237" y="142500"/>
                  </a:lnTo>
                  <a:lnTo>
                    <a:pt x="186788" y="1491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986964" y="4569367"/>
              <a:ext cx="248902" cy="273894"/>
            </a:xfrm>
            <a:custGeom>
              <a:avLst/>
              <a:gdLst/>
              <a:ahLst/>
              <a:cxnLst/>
              <a:rect l="0" t="0" r="0" b="0"/>
              <a:pathLst>
                <a:path w="248902" h="273894">
                  <a:moveTo>
                    <a:pt x="119771" y="0"/>
                  </a:moveTo>
                  <a:lnTo>
                    <a:pt x="95725" y="9576"/>
                  </a:lnTo>
                  <a:lnTo>
                    <a:pt x="45901" y="48496"/>
                  </a:lnTo>
                  <a:lnTo>
                    <a:pt x="18266" y="93591"/>
                  </a:lnTo>
                  <a:lnTo>
                    <a:pt x="1195" y="142230"/>
                  </a:lnTo>
                  <a:lnTo>
                    <a:pt x="0" y="166159"/>
                  </a:lnTo>
                  <a:lnTo>
                    <a:pt x="8765" y="210117"/>
                  </a:lnTo>
                  <a:lnTo>
                    <a:pt x="23970" y="242021"/>
                  </a:lnTo>
                  <a:lnTo>
                    <a:pt x="48881" y="268112"/>
                  </a:lnTo>
                  <a:lnTo>
                    <a:pt x="59643" y="272328"/>
                  </a:lnTo>
                  <a:lnTo>
                    <a:pt x="84079" y="273893"/>
                  </a:lnTo>
                  <a:lnTo>
                    <a:pt x="137894" y="264196"/>
                  </a:lnTo>
                  <a:lnTo>
                    <a:pt x="187346" y="240964"/>
                  </a:lnTo>
                  <a:lnTo>
                    <a:pt x="220337" y="213845"/>
                  </a:lnTo>
                  <a:lnTo>
                    <a:pt x="236657" y="187364"/>
                  </a:lnTo>
                  <a:lnTo>
                    <a:pt x="248901" y="151702"/>
                  </a:lnTo>
                  <a:lnTo>
                    <a:pt x="248759" y="111500"/>
                  </a:lnTo>
                  <a:lnTo>
                    <a:pt x="241308" y="75541"/>
                  </a:lnTo>
                  <a:lnTo>
                    <a:pt x="226102" y="48249"/>
                  </a:lnTo>
                  <a:lnTo>
                    <a:pt x="210313" y="35872"/>
                  </a:lnTo>
                  <a:lnTo>
                    <a:pt x="201190" y="30934"/>
                  </a:lnTo>
                  <a:lnTo>
                    <a:pt x="181694" y="28567"/>
                  </a:lnTo>
                  <a:lnTo>
                    <a:pt x="151357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469751" y="4674653"/>
              <a:ext cx="143189" cy="158077"/>
            </a:xfrm>
            <a:custGeom>
              <a:avLst/>
              <a:gdLst/>
              <a:ahLst/>
              <a:cxnLst/>
              <a:rect l="0" t="0" r="0" b="0"/>
              <a:pathLst>
                <a:path w="143189" h="158077">
                  <a:moveTo>
                    <a:pt x="89710" y="21056"/>
                  </a:moveTo>
                  <a:lnTo>
                    <a:pt x="72942" y="15467"/>
                  </a:lnTo>
                  <a:lnTo>
                    <a:pt x="40158" y="17581"/>
                  </a:lnTo>
                  <a:lnTo>
                    <a:pt x="20504" y="25751"/>
                  </a:lnTo>
                  <a:lnTo>
                    <a:pt x="11986" y="31205"/>
                  </a:lnTo>
                  <a:lnTo>
                    <a:pt x="6309" y="39520"/>
                  </a:lnTo>
                  <a:lnTo>
                    <a:pt x="0" y="61238"/>
                  </a:lnTo>
                  <a:lnTo>
                    <a:pt x="2038" y="94183"/>
                  </a:lnTo>
                  <a:lnTo>
                    <a:pt x="15640" y="126172"/>
                  </a:lnTo>
                  <a:lnTo>
                    <a:pt x="40078" y="152288"/>
                  </a:lnTo>
                  <a:lnTo>
                    <a:pt x="49603" y="156507"/>
                  </a:lnTo>
                  <a:lnTo>
                    <a:pt x="69545" y="158076"/>
                  </a:lnTo>
                  <a:lnTo>
                    <a:pt x="100503" y="146793"/>
                  </a:lnTo>
                  <a:lnTo>
                    <a:pt x="126313" y="123042"/>
                  </a:lnTo>
                  <a:lnTo>
                    <a:pt x="143188" y="93778"/>
                  </a:lnTo>
                  <a:lnTo>
                    <a:pt x="142334" y="70145"/>
                  </a:lnTo>
                  <a:lnTo>
                    <a:pt x="134156" y="46383"/>
                  </a:lnTo>
                  <a:lnTo>
                    <a:pt x="10023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696331" y="4664124"/>
              <a:ext cx="115815" cy="158168"/>
            </a:xfrm>
            <a:custGeom>
              <a:avLst/>
              <a:gdLst/>
              <a:ahLst/>
              <a:cxnLst/>
              <a:rect l="0" t="0" r="0" b="0"/>
              <a:pathLst>
                <a:path w="115815" h="158168">
                  <a:moveTo>
                    <a:pt x="0" y="31585"/>
                  </a:moveTo>
                  <a:lnTo>
                    <a:pt x="17959" y="95013"/>
                  </a:lnTo>
                  <a:lnTo>
                    <a:pt x="36302" y="158167"/>
                  </a:lnTo>
                  <a:lnTo>
                    <a:pt x="35900" y="158087"/>
                  </a:lnTo>
                  <a:lnTo>
                    <a:pt x="17184" y="104062"/>
                  </a:lnTo>
                  <a:lnTo>
                    <a:pt x="6911" y="73337"/>
                  </a:lnTo>
                  <a:lnTo>
                    <a:pt x="7638" y="36417"/>
                  </a:lnTo>
                  <a:lnTo>
                    <a:pt x="12111" y="26618"/>
                  </a:lnTo>
                  <a:lnTo>
                    <a:pt x="26441" y="12610"/>
                  </a:lnTo>
                  <a:lnTo>
                    <a:pt x="47627" y="5604"/>
                  </a:lnTo>
                  <a:lnTo>
                    <a:pt x="82743" y="166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026699" y="4503572"/>
              <a:ext cx="277406" cy="357398"/>
            </a:xfrm>
            <a:custGeom>
              <a:avLst/>
              <a:gdLst/>
              <a:ahLst/>
              <a:cxnLst/>
              <a:rect l="0" t="0" r="0" b="0"/>
              <a:pathLst>
                <a:path w="277406" h="357398">
                  <a:moveTo>
                    <a:pt x="196058" y="34210"/>
                  </a:moveTo>
                  <a:lnTo>
                    <a:pt x="168501" y="26974"/>
                  </a:lnTo>
                  <a:lnTo>
                    <a:pt x="109159" y="24332"/>
                  </a:lnTo>
                  <a:lnTo>
                    <a:pt x="77887" y="21631"/>
                  </a:lnTo>
                  <a:lnTo>
                    <a:pt x="18149" y="0"/>
                  </a:lnTo>
                  <a:lnTo>
                    <a:pt x="10771" y="2045"/>
                  </a:lnTo>
                  <a:lnTo>
                    <a:pt x="5853" y="8087"/>
                  </a:lnTo>
                  <a:lnTo>
                    <a:pt x="388" y="27279"/>
                  </a:lnTo>
                  <a:lnTo>
                    <a:pt x="0" y="80847"/>
                  </a:lnTo>
                  <a:lnTo>
                    <a:pt x="5251" y="141818"/>
                  </a:lnTo>
                  <a:lnTo>
                    <a:pt x="9192" y="149233"/>
                  </a:lnTo>
                  <a:lnTo>
                    <a:pt x="15328" y="151836"/>
                  </a:lnTo>
                  <a:lnTo>
                    <a:pt x="68749" y="144197"/>
                  </a:lnTo>
                  <a:lnTo>
                    <a:pt x="131141" y="154614"/>
                  </a:lnTo>
                  <a:lnTo>
                    <a:pt x="185298" y="174342"/>
                  </a:lnTo>
                  <a:lnTo>
                    <a:pt x="236971" y="207775"/>
                  </a:lnTo>
                  <a:lnTo>
                    <a:pt x="253626" y="225993"/>
                  </a:lnTo>
                  <a:lnTo>
                    <a:pt x="270566" y="261571"/>
                  </a:lnTo>
                  <a:lnTo>
                    <a:pt x="277405" y="301748"/>
                  </a:lnTo>
                  <a:lnTo>
                    <a:pt x="272766" y="323131"/>
                  </a:lnTo>
                  <a:lnTo>
                    <a:pt x="268253" y="332109"/>
                  </a:lnTo>
                  <a:lnTo>
                    <a:pt x="250761" y="345204"/>
                  </a:lnTo>
                  <a:lnTo>
                    <a:pt x="226219" y="353753"/>
                  </a:lnTo>
                  <a:lnTo>
                    <a:pt x="180688" y="357397"/>
                  </a:lnTo>
                  <a:lnTo>
                    <a:pt x="122788" y="348741"/>
                  </a:lnTo>
                  <a:lnTo>
                    <a:pt x="83491" y="342263"/>
                  </a:lnTo>
                  <a:lnTo>
                    <a:pt x="48658" y="3395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9" name="Freeform 218"/>
          <p:cNvSpPr/>
          <p:nvPr/>
        </p:nvSpPr>
        <p:spPr>
          <a:xfrm>
            <a:off x="1579593" y="4958922"/>
            <a:ext cx="138018" cy="334109"/>
          </a:xfrm>
          <a:custGeom>
            <a:avLst/>
            <a:gdLst/>
            <a:ahLst/>
            <a:cxnLst/>
            <a:rect l="0" t="0" r="0" b="0"/>
            <a:pathLst>
              <a:path w="138018" h="334109">
                <a:moveTo>
                  <a:pt x="126023" y="0"/>
                </a:moveTo>
                <a:lnTo>
                  <a:pt x="101977" y="9575"/>
                </a:lnTo>
                <a:lnTo>
                  <a:pt x="53323" y="47326"/>
                </a:lnTo>
                <a:lnTo>
                  <a:pt x="32850" y="85257"/>
                </a:lnTo>
                <a:lnTo>
                  <a:pt x="7862" y="145411"/>
                </a:lnTo>
                <a:lnTo>
                  <a:pt x="1297" y="200342"/>
                </a:lnTo>
                <a:lnTo>
                  <a:pt x="0" y="256253"/>
                </a:lnTo>
                <a:lnTo>
                  <a:pt x="6062" y="278057"/>
                </a:lnTo>
                <a:lnTo>
                  <a:pt x="29018" y="311118"/>
                </a:lnTo>
                <a:lnTo>
                  <a:pt x="54777" y="327450"/>
                </a:lnTo>
                <a:lnTo>
                  <a:pt x="90225" y="334108"/>
                </a:lnTo>
                <a:lnTo>
                  <a:pt x="110503" y="329427"/>
                </a:lnTo>
                <a:lnTo>
                  <a:pt x="119186" y="324903"/>
                </a:lnTo>
                <a:lnTo>
                  <a:pt x="131953" y="310518"/>
                </a:lnTo>
                <a:lnTo>
                  <a:pt x="136995" y="301768"/>
                </a:lnTo>
                <a:lnTo>
                  <a:pt x="138017" y="293596"/>
                </a:lnTo>
                <a:lnTo>
                  <a:pt x="132914" y="278276"/>
                </a:lnTo>
                <a:lnTo>
                  <a:pt x="116886" y="256497"/>
                </a:lnTo>
                <a:lnTo>
                  <a:pt x="97786" y="248529"/>
                </a:lnTo>
                <a:lnTo>
                  <a:pt x="74869" y="246158"/>
                </a:lnTo>
                <a:lnTo>
                  <a:pt x="20738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3" name="Group 252"/>
          <p:cNvGrpSpPr/>
          <p:nvPr/>
        </p:nvGrpSpPr>
        <p:grpSpPr>
          <a:xfrm>
            <a:off x="3126963" y="4949852"/>
            <a:ext cx="6233500" cy="546024"/>
            <a:chOff x="3126963" y="4949852"/>
            <a:chExt cx="6233500" cy="546024"/>
          </a:xfrm>
        </p:grpSpPr>
        <p:sp>
          <p:nvSpPr>
            <p:cNvPr id="220" name="Freeform 219"/>
            <p:cNvSpPr/>
            <p:nvPr/>
          </p:nvSpPr>
          <p:spPr>
            <a:xfrm>
              <a:off x="3274362" y="5074735"/>
              <a:ext cx="21058" cy="210572"/>
            </a:xfrm>
            <a:custGeom>
              <a:avLst/>
              <a:gdLst/>
              <a:ahLst/>
              <a:cxnLst/>
              <a:rect l="0" t="0" r="0" b="0"/>
              <a:pathLst>
                <a:path w="21058" h="210572">
                  <a:moveTo>
                    <a:pt x="21057" y="0"/>
                  </a:moveTo>
                  <a:lnTo>
                    <a:pt x="11992" y="58617"/>
                  </a:lnTo>
                  <a:lnTo>
                    <a:pt x="3582" y="113961"/>
                  </a:lnTo>
                  <a:lnTo>
                    <a:pt x="708" y="173766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126963" y="5043150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14282" y="8333"/>
                  </a:lnTo>
                  <a:lnTo>
                    <a:pt x="155151" y="15684"/>
                  </a:lnTo>
                  <a:lnTo>
                    <a:pt x="99581" y="21166"/>
                  </a:lnTo>
                  <a:lnTo>
                    <a:pt x="37161" y="299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411233" y="5043150"/>
              <a:ext cx="326384" cy="308408"/>
            </a:xfrm>
            <a:custGeom>
              <a:avLst/>
              <a:gdLst/>
              <a:ahLst/>
              <a:cxnLst/>
              <a:rect l="0" t="0" r="0" b="0"/>
              <a:pathLst>
                <a:path w="326384" h="308408">
                  <a:moveTo>
                    <a:pt x="0" y="0"/>
                  </a:moveTo>
                  <a:lnTo>
                    <a:pt x="9065" y="58617"/>
                  </a:lnTo>
                  <a:lnTo>
                    <a:pt x="10239" y="120027"/>
                  </a:lnTo>
                  <a:lnTo>
                    <a:pt x="10471" y="181550"/>
                  </a:lnTo>
                  <a:lnTo>
                    <a:pt x="10517" y="244092"/>
                  </a:lnTo>
                  <a:lnTo>
                    <a:pt x="11691" y="249295"/>
                  </a:lnTo>
                  <a:lnTo>
                    <a:pt x="13643" y="248085"/>
                  </a:lnTo>
                  <a:lnTo>
                    <a:pt x="16114" y="242599"/>
                  </a:lnTo>
                  <a:lnTo>
                    <a:pt x="26212" y="179562"/>
                  </a:lnTo>
                  <a:lnTo>
                    <a:pt x="41172" y="153159"/>
                  </a:lnTo>
                  <a:lnTo>
                    <a:pt x="48505" y="148900"/>
                  </a:lnTo>
                  <a:lnTo>
                    <a:pt x="66011" y="147286"/>
                  </a:lnTo>
                  <a:lnTo>
                    <a:pt x="74423" y="150833"/>
                  </a:lnTo>
                  <a:lnTo>
                    <a:pt x="90009" y="164133"/>
                  </a:lnTo>
                  <a:lnTo>
                    <a:pt x="106348" y="191351"/>
                  </a:lnTo>
                  <a:lnTo>
                    <a:pt x="129636" y="252845"/>
                  </a:lnTo>
                  <a:lnTo>
                    <a:pt x="133218" y="256301"/>
                  </a:lnTo>
                  <a:lnTo>
                    <a:pt x="136775" y="255095"/>
                  </a:lnTo>
                  <a:lnTo>
                    <a:pt x="153610" y="239750"/>
                  </a:lnTo>
                  <a:lnTo>
                    <a:pt x="211115" y="208163"/>
                  </a:lnTo>
                  <a:lnTo>
                    <a:pt x="270669" y="176578"/>
                  </a:lnTo>
                  <a:lnTo>
                    <a:pt x="278712" y="170361"/>
                  </a:lnTo>
                  <a:lnTo>
                    <a:pt x="282904" y="162707"/>
                  </a:lnTo>
                  <a:lnTo>
                    <a:pt x="284442" y="144844"/>
                  </a:lnTo>
                  <a:lnTo>
                    <a:pt x="280875" y="137507"/>
                  </a:lnTo>
                  <a:lnTo>
                    <a:pt x="267553" y="126235"/>
                  </a:lnTo>
                  <a:lnTo>
                    <a:pt x="259087" y="123931"/>
                  </a:lnTo>
                  <a:lnTo>
                    <a:pt x="240322" y="124490"/>
                  </a:lnTo>
                  <a:lnTo>
                    <a:pt x="220283" y="134878"/>
                  </a:lnTo>
                  <a:lnTo>
                    <a:pt x="184413" y="164553"/>
                  </a:lnTo>
                  <a:lnTo>
                    <a:pt x="167595" y="197065"/>
                  </a:lnTo>
                  <a:lnTo>
                    <a:pt x="165344" y="219776"/>
                  </a:lnTo>
                  <a:lnTo>
                    <a:pt x="169412" y="241568"/>
                  </a:lnTo>
                  <a:lnTo>
                    <a:pt x="179019" y="262951"/>
                  </a:lnTo>
                  <a:lnTo>
                    <a:pt x="203171" y="289131"/>
                  </a:lnTo>
                  <a:lnTo>
                    <a:pt x="238143" y="306117"/>
                  </a:lnTo>
                  <a:lnTo>
                    <a:pt x="261429" y="308407"/>
                  </a:lnTo>
                  <a:lnTo>
                    <a:pt x="294269" y="306239"/>
                  </a:lnTo>
                  <a:lnTo>
                    <a:pt x="32638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906723" y="5182878"/>
              <a:ext cx="136221" cy="155071"/>
            </a:xfrm>
            <a:custGeom>
              <a:avLst/>
              <a:gdLst/>
              <a:ahLst/>
              <a:cxnLst/>
              <a:rect l="0" t="0" r="0" b="0"/>
              <a:pathLst>
                <a:path w="136221" h="155071">
                  <a:moveTo>
                    <a:pt x="9878" y="60313"/>
                  </a:moveTo>
                  <a:lnTo>
                    <a:pt x="9878" y="114458"/>
                  </a:lnTo>
                  <a:lnTo>
                    <a:pt x="8708" y="133511"/>
                  </a:lnTo>
                  <a:lnTo>
                    <a:pt x="6758" y="133678"/>
                  </a:lnTo>
                  <a:lnTo>
                    <a:pt x="4289" y="130280"/>
                  </a:lnTo>
                  <a:lnTo>
                    <a:pt x="0" y="78568"/>
                  </a:lnTo>
                  <a:lnTo>
                    <a:pt x="1978" y="53219"/>
                  </a:lnTo>
                  <a:lnTo>
                    <a:pt x="10656" y="30254"/>
                  </a:lnTo>
                  <a:lnTo>
                    <a:pt x="34285" y="3184"/>
                  </a:lnTo>
                  <a:lnTo>
                    <a:pt x="43697" y="0"/>
                  </a:lnTo>
                  <a:lnTo>
                    <a:pt x="63513" y="2702"/>
                  </a:lnTo>
                  <a:lnTo>
                    <a:pt x="88811" y="17377"/>
                  </a:lnTo>
                  <a:lnTo>
                    <a:pt x="100721" y="33042"/>
                  </a:lnTo>
                  <a:lnTo>
                    <a:pt x="121666" y="89174"/>
                  </a:lnTo>
                  <a:lnTo>
                    <a:pt x="132998" y="130355"/>
                  </a:lnTo>
                  <a:lnTo>
                    <a:pt x="136220" y="155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108309" y="5190549"/>
              <a:ext cx="124147" cy="138530"/>
            </a:xfrm>
            <a:custGeom>
              <a:avLst/>
              <a:gdLst/>
              <a:ahLst/>
              <a:cxnLst/>
              <a:rect l="0" t="0" r="0" b="0"/>
              <a:pathLst>
                <a:path w="124147" h="138530">
                  <a:moveTo>
                    <a:pt x="8333" y="10528"/>
                  </a:moveTo>
                  <a:lnTo>
                    <a:pt x="0" y="48007"/>
                  </a:lnTo>
                  <a:lnTo>
                    <a:pt x="1575" y="82854"/>
                  </a:lnTo>
                  <a:lnTo>
                    <a:pt x="7669" y="103504"/>
                  </a:lnTo>
                  <a:lnTo>
                    <a:pt x="18177" y="120481"/>
                  </a:lnTo>
                  <a:lnTo>
                    <a:pt x="33765" y="132706"/>
                  </a:lnTo>
                  <a:lnTo>
                    <a:pt x="42835" y="137604"/>
                  </a:lnTo>
                  <a:lnTo>
                    <a:pt x="52392" y="138529"/>
                  </a:lnTo>
                  <a:lnTo>
                    <a:pt x="72368" y="133318"/>
                  </a:lnTo>
                  <a:lnTo>
                    <a:pt x="89826" y="120084"/>
                  </a:lnTo>
                  <a:lnTo>
                    <a:pt x="104214" y="101334"/>
                  </a:lnTo>
                  <a:lnTo>
                    <a:pt x="117721" y="64470"/>
                  </a:lnTo>
                  <a:lnTo>
                    <a:pt x="122877" y="19450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306155" y="5222134"/>
              <a:ext cx="284271" cy="147400"/>
            </a:xfrm>
            <a:custGeom>
              <a:avLst/>
              <a:gdLst/>
              <a:ahLst/>
              <a:cxnLst/>
              <a:rect l="0" t="0" r="0" b="0"/>
              <a:pathLst>
                <a:path w="284271" h="147400">
                  <a:moveTo>
                    <a:pt x="0" y="0"/>
                  </a:moveTo>
                  <a:lnTo>
                    <a:pt x="5589" y="58617"/>
                  </a:lnTo>
                  <a:lnTo>
                    <a:pt x="14654" y="98997"/>
                  </a:lnTo>
                  <a:lnTo>
                    <a:pt x="16789" y="103433"/>
                  </a:lnTo>
                  <a:lnTo>
                    <a:pt x="18212" y="101710"/>
                  </a:lnTo>
                  <a:lnTo>
                    <a:pt x="23927" y="43071"/>
                  </a:lnTo>
                  <a:lnTo>
                    <a:pt x="26480" y="32224"/>
                  </a:lnTo>
                  <a:lnTo>
                    <a:pt x="31691" y="23822"/>
                  </a:lnTo>
                  <a:lnTo>
                    <a:pt x="46840" y="11368"/>
                  </a:lnTo>
                  <a:lnTo>
                    <a:pt x="65272" y="8172"/>
                  </a:lnTo>
                  <a:lnTo>
                    <a:pt x="75100" y="8958"/>
                  </a:lnTo>
                  <a:lnTo>
                    <a:pt x="92260" y="16070"/>
                  </a:lnTo>
                  <a:lnTo>
                    <a:pt x="100111" y="21242"/>
                  </a:lnTo>
                  <a:lnTo>
                    <a:pt x="111954" y="39467"/>
                  </a:lnTo>
                  <a:lnTo>
                    <a:pt x="116750" y="50878"/>
                  </a:lnTo>
                  <a:lnTo>
                    <a:pt x="122287" y="54976"/>
                  </a:lnTo>
                  <a:lnTo>
                    <a:pt x="128318" y="54198"/>
                  </a:lnTo>
                  <a:lnTo>
                    <a:pt x="141258" y="43975"/>
                  </a:lnTo>
                  <a:lnTo>
                    <a:pt x="154809" y="27734"/>
                  </a:lnTo>
                  <a:lnTo>
                    <a:pt x="174869" y="18176"/>
                  </a:lnTo>
                  <a:lnTo>
                    <a:pt x="186769" y="15627"/>
                  </a:lnTo>
                  <a:lnTo>
                    <a:pt x="209350" y="19034"/>
                  </a:lnTo>
                  <a:lnTo>
                    <a:pt x="238675" y="34106"/>
                  </a:lnTo>
                  <a:lnTo>
                    <a:pt x="253477" y="47914"/>
                  </a:lnTo>
                  <a:lnTo>
                    <a:pt x="276431" y="95520"/>
                  </a:lnTo>
                  <a:lnTo>
                    <a:pt x="28427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622443" y="5053679"/>
              <a:ext cx="159223" cy="287340"/>
            </a:xfrm>
            <a:custGeom>
              <a:avLst/>
              <a:gdLst/>
              <a:ahLst/>
              <a:cxnLst/>
              <a:rect l="0" t="0" r="0" b="0"/>
              <a:pathLst>
                <a:path w="159223" h="28734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2949"/>
                  </a:lnTo>
                  <a:lnTo>
                    <a:pt x="8643" y="205044"/>
                  </a:lnTo>
                  <a:lnTo>
                    <a:pt x="9809" y="250639"/>
                  </a:lnTo>
                  <a:lnTo>
                    <a:pt x="15647" y="218287"/>
                  </a:lnTo>
                  <a:lnTo>
                    <a:pt x="30328" y="188679"/>
                  </a:lnTo>
                  <a:lnTo>
                    <a:pt x="45994" y="174324"/>
                  </a:lnTo>
                  <a:lnTo>
                    <a:pt x="55085" y="168858"/>
                  </a:lnTo>
                  <a:lnTo>
                    <a:pt x="74544" y="165905"/>
                  </a:lnTo>
                  <a:lnTo>
                    <a:pt x="94891" y="169661"/>
                  </a:lnTo>
                  <a:lnTo>
                    <a:pt x="115633" y="179130"/>
                  </a:lnTo>
                  <a:lnTo>
                    <a:pt x="133430" y="197376"/>
                  </a:lnTo>
                  <a:lnTo>
                    <a:pt x="158331" y="241629"/>
                  </a:lnTo>
                  <a:lnTo>
                    <a:pt x="159222" y="251163"/>
                  </a:lnTo>
                  <a:lnTo>
                    <a:pt x="153973" y="267995"/>
                  </a:lnTo>
                  <a:lnTo>
                    <a:pt x="140722" y="280155"/>
                  </a:lnTo>
                  <a:lnTo>
                    <a:pt x="132274" y="285036"/>
                  </a:lnTo>
                  <a:lnTo>
                    <a:pt x="110411" y="287339"/>
                  </a:lnTo>
                  <a:lnTo>
                    <a:pt x="51528" y="276205"/>
                  </a:lnTo>
                  <a:lnTo>
                    <a:pt x="41681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818775" y="5184118"/>
              <a:ext cx="139661" cy="164360"/>
            </a:xfrm>
            <a:custGeom>
              <a:avLst/>
              <a:gdLst/>
              <a:ahLst/>
              <a:cxnLst/>
              <a:rect l="0" t="0" r="0" b="0"/>
              <a:pathLst>
                <a:path w="139661" h="164360">
                  <a:moveTo>
                    <a:pt x="3277" y="59073"/>
                  </a:moveTo>
                  <a:lnTo>
                    <a:pt x="40755" y="67407"/>
                  </a:lnTo>
                  <a:lnTo>
                    <a:pt x="75602" y="65832"/>
                  </a:lnTo>
                  <a:lnTo>
                    <a:pt x="118818" y="54819"/>
                  </a:lnTo>
                  <a:lnTo>
                    <a:pt x="127098" y="49218"/>
                  </a:lnTo>
                  <a:lnTo>
                    <a:pt x="139417" y="33636"/>
                  </a:lnTo>
                  <a:lnTo>
                    <a:pt x="139660" y="25738"/>
                  </a:lnTo>
                  <a:lnTo>
                    <a:pt x="136313" y="18133"/>
                  </a:lnTo>
                  <a:lnTo>
                    <a:pt x="130572" y="10723"/>
                  </a:lnTo>
                  <a:lnTo>
                    <a:pt x="111715" y="2489"/>
                  </a:lnTo>
                  <a:lnTo>
                    <a:pt x="88906" y="0"/>
                  </a:lnTo>
                  <a:lnTo>
                    <a:pt x="67070" y="2793"/>
                  </a:lnTo>
                  <a:lnTo>
                    <a:pt x="48787" y="11053"/>
                  </a:lnTo>
                  <a:lnTo>
                    <a:pt x="17985" y="35420"/>
                  </a:lnTo>
                  <a:lnTo>
                    <a:pt x="2045" y="61424"/>
                  </a:lnTo>
                  <a:lnTo>
                    <a:pt x="0" y="81175"/>
                  </a:lnTo>
                  <a:lnTo>
                    <a:pt x="8218" y="122451"/>
                  </a:lnTo>
                  <a:lnTo>
                    <a:pt x="13590" y="130571"/>
                  </a:lnTo>
                  <a:lnTo>
                    <a:pt x="28917" y="142713"/>
                  </a:lnTo>
                  <a:lnTo>
                    <a:pt x="57277" y="156125"/>
                  </a:lnTo>
                  <a:lnTo>
                    <a:pt x="119090" y="16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011565" y="5222134"/>
              <a:ext cx="105286" cy="140490"/>
            </a:xfrm>
            <a:custGeom>
              <a:avLst/>
              <a:gdLst/>
              <a:ahLst/>
              <a:cxnLst/>
              <a:rect l="0" t="0" r="0" b="0"/>
              <a:pathLst>
                <a:path w="105286" h="140490">
                  <a:moveTo>
                    <a:pt x="0" y="31586"/>
                  </a:moveTo>
                  <a:lnTo>
                    <a:pt x="17958" y="85461"/>
                  </a:lnTo>
                  <a:lnTo>
                    <a:pt x="35149" y="137033"/>
                  </a:lnTo>
                  <a:lnTo>
                    <a:pt x="35131" y="140489"/>
                  </a:lnTo>
                  <a:lnTo>
                    <a:pt x="32779" y="139282"/>
                  </a:lnTo>
                  <a:lnTo>
                    <a:pt x="25096" y="128584"/>
                  </a:lnTo>
                  <a:lnTo>
                    <a:pt x="7088" y="83137"/>
                  </a:lnTo>
                  <a:lnTo>
                    <a:pt x="2100" y="46730"/>
                  </a:lnTo>
                  <a:lnTo>
                    <a:pt x="4909" y="37003"/>
                  </a:lnTo>
                  <a:lnTo>
                    <a:pt x="10292" y="29348"/>
                  </a:lnTo>
                  <a:lnTo>
                    <a:pt x="25631" y="17723"/>
                  </a:lnTo>
                  <a:lnTo>
                    <a:pt x="44146" y="865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422176" y="5211606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3119" y="42691"/>
                  </a:lnTo>
                  <a:lnTo>
                    <a:pt x="9552" y="103238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453761" y="5127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526856" y="5193842"/>
              <a:ext cx="201355" cy="179675"/>
            </a:xfrm>
            <a:custGeom>
              <a:avLst/>
              <a:gdLst/>
              <a:ahLst/>
              <a:cxnLst/>
              <a:rect l="0" t="0" r="0" b="0"/>
              <a:pathLst>
                <a:path w="201355" h="179675">
                  <a:moveTo>
                    <a:pt x="137475" y="7235"/>
                  </a:moveTo>
                  <a:lnTo>
                    <a:pt x="109919" y="0"/>
                  </a:lnTo>
                  <a:lnTo>
                    <a:pt x="56816" y="477"/>
                  </a:lnTo>
                  <a:lnTo>
                    <a:pt x="34946" y="6571"/>
                  </a:lnTo>
                  <a:lnTo>
                    <a:pt x="17428" y="17079"/>
                  </a:lnTo>
                  <a:lnTo>
                    <a:pt x="4962" y="32667"/>
                  </a:lnTo>
                  <a:lnTo>
                    <a:pt x="0" y="41737"/>
                  </a:lnTo>
                  <a:lnTo>
                    <a:pt x="202" y="48954"/>
                  </a:lnTo>
                  <a:lnTo>
                    <a:pt x="3846" y="54935"/>
                  </a:lnTo>
                  <a:lnTo>
                    <a:pt x="9784" y="60092"/>
                  </a:lnTo>
                  <a:lnTo>
                    <a:pt x="40499" y="72940"/>
                  </a:lnTo>
                  <a:lnTo>
                    <a:pt x="103403" y="83002"/>
                  </a:lnTo>
                  <a:lnTo>
                    <a:pt x="158205" y="98755"/>
                  </a:lnTo>
                  <a:lnTo>
                    <a:pt x="179444" y="105622"/>
                  </a:lnTo>
                  <a:lnTo>
                    <a:pt x="194342" y="118813"/>
                  </a:lnTo>
                  <a:lnTo>
                    <a:pt x="199953" y="127244"/>
                  </a:lnTo>
                  <a:lnTo>
                    <a:pt x="201354" y="135204"/>
                  </a:lnTo>
                  <a:lnTo>
                    <a:pt x="199948" y="142851"/>
                  </a:lnTo>
                  <a:lnTo>
                    <a:pt x="196671" y="150288"/>
                  </a:lnTo>
                  <a:lnTo>
                    <a:pt x="183672" y="161671"/>
                  </a:lnTo>
                  <a:lnTo>
                    <a:pt x="146731" y="178511"/>
                  </a:lnTo>
                  <a:lnTo>
                    <a:pt x="126381" y="179674"/>
                  </a:lnTo>
                  <a:lnTo>
                    <a:pt x="69334" y="167810"/>
                  </a:lnTo>
                  <a:lnTo>
                    <a:pt x="42719" y="1546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930403" y="5088924"/>
              <a:ext cx="207712" cy="293527"/>
            </a:xfrm>
            <a:custGeom>
              <a:avLst/>
              <a:gdLst/>
              <a:ahLst/>
              <a:cxnLst/>
              <a:rect l="0" t="0" r="0" b="0"/>
              <a:pathLst>
                <a:path w="207712" h="293527">
                  <a:moveTo>
                    <a:pt x="134011" y="185853"/>
                  </a:moveTo>
                  <a:lnTo>
                    <a:pt x="134011" y="163496"/>
                  </a:lnTo>
                  <a:lnTo>
                    <a:pt x="127772" y="146281"/>
                  </a:lnTo>
                  <a:lnTo>
                    <a:pt x="104703" y="116165"/>
                  </a:lnTo>
                  <a:lnTo>
                    <a:pt x="96925" y="112488"/>
                  </a:lnTo>
                  <a:lnTo>
                    <a:pt x="78924" y="111522"/>
                  </a:lnTo>
                  <a:lnTo>
                    <a:pt x="49059" y="117556"/>
                  </a:lnTo>
                  <a:lnTo>
                    <a:pt x="31524" y="129762"/>
                  </a:lnTo>
                  <a:lnTo>
                    <a:pt x="17101" y="146886"/>
                  </a:lnTo>
                  <a:lnTo>
                    <a:pt x="6792" y="166195"/>
                  </a:lnTo>
                  <a:lnTo>
                    <a:pt x="0" y="202385"/>
                  </a:lnTo>
                  <a:lnTo>
                    <a:pt x="3577" y="237155"/>
                  </a:lnTo>
                  <a:lnTo>
                    <a:pt x="17635" y="269684"/>
                  </a:lnTo>
                  <a:lnTo>
                    <a:pt x="33155" y="284722"/>
                  </a:lnTo>
                  <a:lnTo>
                    <a:pt x="42208" y="290370"/>
                  </a:lnTo>
                  <a:lnTo>
                    <a:pt x="61624" y="293526"/>
                  </a:lnTo>
                  <a:lnTo>
                    <a:pt x="71715" y="292730"/>
                  </a:lnTo>
                  <a:lnTo>
                    <a:pt x="89166" y="285606"/>
                  </a:lnTo>
                  <a:lnTo>
                    <a:pt x="119434" y="261969"/>
                  </a:lnTo>
                  <a:lnTo>
                    <a:pt x="140870" y="236092"/>
                  </a:lnTo>
                  <a:lnTo>
                    <a:pt x="167771" y="174083"/>
                  </a:lnTo>
                  <a:lnTo>
                    <a:pt x="178261" y="145527"/>
                  </a:lnTo>
                  <a:lnTo>
                    <a:pt x="188116" y="85774"/>
                  </a:lnTo>
                  <a:lnTo>
                    <a:pt x="195392" y="33893"/>
                  </a:lnTo>
                  <a:lnTo>
                    <a:pt x="190148" y="12640"/>
                  </a:lnTo>
                  <a:lnTo>
                    <a:pt x="185474" y="3698"/>
                  </a:lnTo>
                  <a:lnTo>
                    <a:pt x="178848" y="75"/>
                  </a:lnTo>
                  <a:lnTo>
                    <a:pt x="170921" y="0"/>
                  </a:lnTo>
                  <a:lnTo>
                    <a:pt x="162127" y="2290"/>
                  </a:lnTo>
                  <a:lnTo>
                    <a:pt x="155095" y="7325"/>
                  </a:lnTo>
                  <a:lnTo>
                    <a:pt x="144161" y="22279"/>
                  </a:lnTo>
                  <a:lnTo>
                    <a:pt x="136016" y="76116"/>
                  </a:lnTo>
                  <a:lnTo>
                    <a:pt x="137527" y="129905"/>
                  </a:lnTo>
                  <a:lnTo>
                    <a:pt x="144786" y="192653"/>
                  </a:lnTo>
                  <a:lnTo>
                    <a:pt x="153841" y="225693"/>
                  </a:lnTo>
                  <a:lnTo>
                    <a:pt x="164662" y="242944"/>
                  </a:lnTo>
                  <a:lnTo>
                    <a:pt x="180389" y="255290"/>
                  </a:lnTo>
                  <a:lnTo>
                    <a:pt x="207711" y="270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217778" y="5253720"/>
              <a:ext cx="15093" cy="115814"/>
            </a:xfrm>
            <a:custGeom>
              <a:avLst/>
              <a:gdLst/>
              <a:ahLst/>
              <a:cxnLst/>
              <a:rect l="0" t="0" r="0" b="0"/>
              <a:pathLst>
                <a:path w="15093" h="115814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456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253927" y="51800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306570" y="5232663"/>
              <a:ext cx="115814" cy="146913"/>
            </a:xfrm>
            <a:custGeom>
              <a:avLst/>
              <a:gdLst/>
              <a:ahLst/>
              <a:cxnLst/>
              <a:rect l="0" t="0" r="0" b="0"/>
              <a:pathLst>
                <a:path w="115814" h="146913">
                  <a:moveTo>
                    <a:pt x="0" y="10528"/>
                  </a:moveTo>
                  <a:lnTo>
                    <a:pt x="19128" y="71639"/>
                  </a:lnTo>
                  <a:lnTo>
                    <a:pt x="50533" y="134350"/>
                  </a:lnTo>
                  <a:lnTo>
                    <a:pt x="66913" y="146669"/>
                  </a:lnTo>
                  <a:lnTo>
                    <a:pt x="73854" y="146912"/>
                  </a:lnTo>
                  <a:lnTo>
                    <a:pt x="79652" y="143565"/>
                  </a:lnTo>
                  <a:lnTo>
                    <a:pt x="84687" y="137824"/>
                  </a:lnTo>
                  <a:lnTo>
                    <a:pt x="97362" y="107387"/>
                  </a:lnTo>
                  <a:lnTo>
                    <a:pt x="104889" y="4911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6499376" y="5211606"/>
              <a:ext cx="17765" cy="136872"/>
            </a:xfrm>
            <a:custGeom>
              <a:avLst/>
              <a:gdLst/>
              <a:ahLst/>
              <a:cxnLst/>
              <a:rect l="0" t="0" r="0" b="0"/>
              <a:pathLst>
                <a:path w="17765" h="136872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17764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6538197" y="5137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6563879" y="5201077"/>
              <a:ext cx="146961" cy="130683"/>
            </a:xfrm>
            <a:custGeom>
              <a:avLst/>
              <a:gdLst/>
              <a:ahLst/>
              <a:cxnLst/>
              <a:rect l="0" t="0" r="0" b="0"/>
              <a:pathLst>
                <a:path w="146961" h="130683">
                  <a:moveTo>
                    <a:pt x="90131" y="0"/>
                  </a:moveTo>
                  <a:lnTo>
                    <a:pt x="31514" y="9065"/>
                  </a:lnTo>
                  <a:lnTo>
                    <a:pt x="11046" y="16118"/>
                  </a:lnTo>
                  <a:lnTo>
                    <a:pt x="2313" y="21274"/>
                  </a:lnTo>
                  <a:lnTo>
                    <a:pt x="0" y="25881"/>
                  </a:lnTo>
                  <a:lnTo>
                    <a:pt x="1968" y="30122"/>
                  </a:lnTo>
                  <a:lnTo>
                    <a:pt x="13513" y="37955"/>
                  </a:lnTo>
                  <a:lnTo>
                    <a:pt x="76978" y="59605"/>
                  </a:lnTo>
                  <a:lnTo>
                    <a:pt x="131899" y="82791"/>
                  </a:lnTo>
                  <a:lnTo>
                    <a:pt x="139034" y="91459"/>
                  </a:lnTo>
                  <a:lnTo>
                    <a:pt x="146960" y="113568"/>
                  </a:lnTo>
                  <a:lnTo>
                    <a:pt x="144395" y="121336"/>
                  </a:lnTo>
                  <a:lnTo>
                    <a:pt x="138005" y="126514"/>
                  </a:lnTo>
                  <a:lnTo>
                    <a:pt x="129066" y="129966"/>
                  </a:lnTo>
                  <a:lnTo>
                    <a:pt x="109775" y="130682"/>
                  </a:lnTo>
                  <a:lnTo>
                    <a:pt x="91843" y="127102"/>
                  </a:lnTo>
                  <a:lnTo>
                    <a:pt x="69074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6790880" y="5243191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4145"/>
                  </a:lnTo>
                  <a:lnTo>
                    <a:pt x="1170" y="76707"/>
                  </a:lnTo>
                  <a:lnTo>
                    <a:pt x="3120" y="82724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6780352" y="514843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6864580" y="5074735"/>
              <a:ext cx="166846" cy="250617"/>
            </a:xfrm>
            <a:custGeom>
              <a:avLst/>
              <a:gdLst/>
              <a:ahLst/>
              <a:cxnLst/>
              <a:rect l="0" t="0" r="0" b="0"/>
              <a:pathLst>
                <a:path w="166846" h="250617">
                  <a:moveTo>
                    <a:pt x="0" y="0"/>
                  </a:moveTo>
                  <a:lnTo>
                    <a:pt x="7236" y="28726"/>
                  </a:lnTo>
                  <a:lnTo>
                    <a:pt x="12998" y="92113"/>
                  </a:lnTo>
                  <a:lnTo>
                    <a:pt x="25055" y="144797"/>
                  </a:lnTo>
                  <a:lnTo>
                    <a:pt x="30296" y="197405"/>
                  </a:lnTo>
                  <a:lnTo>
                    <a:pt x="32373" y="230716"/>
                  </a:lnTo>
                  <a:lnTo>
                    <a:pt x="34450" y="231020"/>
                  </a:lnTo>
                  <a:lnTo>
                    <a:pt x="37005" y="227713"/>
                  </a:lnTo>
                  <a:lnTo>
                    <a:pt x="47681" y="182398"/>
                  </a:lnTo>
                  <a:lnTo>
                    <a:pt x="52844" y="174241"/>
                  </a:lnTo>
                  <a:lnTo>
                    <a:pt x="60966" y="168803"/>
                  </a:lnTo>
                  <a:lnTo>
                    <a:pt x="82468" y="162761"/>
                  </a:lnTo>
                  <a:lnTo>
                    <a:pt x="104503" y="166315"/>
                  </a:lnTo>
                  <a:lnTo>
                    <a:pt x="133519" y="181470"/>
                  </a:lnTo>
                  <a:lnTo>
                    <a:pt x="156934" y="203898"/>
                  </a:lnTo>
                  <a:lnTo>
                    <a:pt x="164284" y="213141"/>
                  </a:lnTo>
                  <a:lnTo>
                    <a:pt x="166845" y="221643"/>
                  </a:lnTo>
                  <a:lnTo>
                    <a:pt x="166212" y="229650"/>
                  </a:lnTo>
                  <a:lnTo>
                    <a:pt x="163450" y="237328"/>
                  </a:lnTo>
                  <a:lnTo>
                    <a:pt x="156930" y="242447"/>
                  </a:lnTo>
                  <a:lnTo>
                    <a:pt x="137207" y="248134"/>
                  </a:lnTo>
                  <a:lnTo>
                    <a:pt x="89928" y="250616"/>
                  </a:lnTo>
                  <a:lnTo>
                    <a:pt x="6317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090618" y="5085264"/>
              <a:ext cx="5590" cy="263214"/>
            </a:xfrm>
            <a:custGeom>
              <a:avLst/>
              <a:gdLst/>
              <a:ahLst/>
              <a:cxnLst/>
              <a:rect l="0" t="0" r="0" b="0"/>
              <a:pathLst>
                <a:path w="5590" h="263214">
                  <a:moveTo>
                    <a:pt x="5589" y="0"/>
                  </a:moveTo>
                  <a:lnTo>
                    <a:pt x="0" y="58617"/>
                  </a:lnTo>
                  <a:lnTo>
                    <a:pt x="3272" y="113961"/>
                  </a:lnTo>
                  <a:lnTo>
                    <a:pt x="4902" y="162967"/>
                  </a:lnTo>
                  <a:lnTo>
                    <a:pt x="5453" y="225690"/>
                  </a:lnTo>
                  <a:lnTo>
                    <a:pt x="558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172186" y="5194532"/>
              <a:ext cx="124064" cy="167381"/>
            </a:xfrm>
            <a:custGeom>
              <a:avLst/>
              <a:gdLst/>
              <a:ahLst/>
              <a:cxnLst/>
              <a:rect l="0" t="0" r="0" b="0"/>
              <a:pathLst>
                <a:path w="124064" h="167381">
                  <a:moveTo>
                    <a:pt x="18778" y="80245"/>
                  </a:moveTo>
                  <a:lnTo>
                    <a:pt x="36758" y="64604"/>
                  </a:lnTo>
                  <a:lnTo>
                    <a:pt x="91962" y="40638"/>
                  </a:lnTo>
                  <a:lnTo>
                    <a:pt x="108236" y="29107"/>
                  </a:lnTo>
                  <a:lnTo>
                    <a:pt x="111171" y="22756"/>
                  </a:lnTo>
                  <a:lnTo>
                    <a:pt x="110789" y="16183"/>
                  </a:lnTo>
                  <a:lnTo>
                    <a:pt x="108195" y="9461"/>
                  </a:lnTo>
                  <a:lnTo>
                    <a:pt x="101786" y="4980"/>
                  </a:lnTo>
                  <a:lnTo>
                    <a:pt x="82186" y="0"/>
                  </a:lnTo>
                  <a:lnTo>
                    <a:pt x="72748" y="1012"/>
                  </a:lnTo>
                  <a:lnTo>
                    <a:pt x="56023" y="8376"/>
                  </a:lnTo>
                  <a:lnTo>
                    <a:pt x="33453" y="25675"/>
                  </a:lnTo>
                  <a:lnTo>
                    <a:pt x="17537" y="51208"/>
                  </a:lnTo>
                  <a:lnTo>
                    <a:pt x="2848" y="92447"/>
                  </a:lnTo>
                  <a:lnTo>
                    <a:pt x="0" y="117643"/>
                  </a:lnTo>
                  <a:lnTo>
                    <a:pt x="4972" y="138201"/>
                  </a:lnTo>
                  <a:lnTo>
                    <a:pt x="9574" y="146958"/>
                  </a:lnTo>
                  <a:lnTo>
                    <a:pt x="24046" y="159808"/>
                  </a:lnTo>
                  <a:lnTo>
                    <a:pt x="32819" y="164873"/>
                  </a:lnTo>
                  <a:lnTo>
                    <a:pt x="51924" y="167380"/>
                  </a:lnTo>
                  <a:lnTo>
                    <a:pt x="112646" y="156395"/>
                  </a:lnTo>
                  <a:lnTo>
                    <a:pt x="124063" y="153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538838" y="5053679"/>
              <a:ext cx="138855" cy="274894"/>
            </a:xfrm>
            <a:custGeom>
              <a:avLst/>
              <a:gdLst/>
              <a:ahLst/>
              <a:cxnLst/>
              <a:rect l="0" t="0" r="0" b="0"/>
              <a:pathLst>
                <a:path w="138855" h="274894">
                  <a:moveTo>
                    <a:pt x="10095" y="0"/>
                  </a:moveTo>
                  <a:lnTo>
                    <a:pt x="1761" y="48930"/>
                  </a:lnTo>
                  <a:lnTo>
                    <a:pt x="0" y="108061"/>
                  </a:lnTo>
                  <a:lnTo>
                    <a:pt x="821" y="170867"/>
                  </a:lnTo>
                  <a:lnTo>
                    <a:pt x="7916" y="222614"/>
                  </a:lnTo>
                  <a:lnTo>
                    <a:pt x="6330" y="260541"/>
                  </a:lnTo>
                  <a:lnTo>
                    <a:pt x="4076" y="271960"/>
                  </a:lnTo>
                  <a:lnTo>
                    <a:pt x="2572" y="274893"/>
                  </a:lnTo>
                  <a:lnTo>
                    <a:pt x="1570" y="272169"/>
                  </a:lnTo>
                  <a:lnTo>
                    <a:pt x="1000" y="221628"/>
                  </a:lnTo>
                  <a:lnTo>
                    <a:pt x="9219" y="183950"/>
                  </a:lnTo>
                  <a:lnTo>
                    <a:pt x="19844" y="165203"/>
                  </a:lnTo>
                  <a:lnTo>
                    <a:pt x="28293" y="159268"/>
                  </a:lnTo>
                  <a:lnTo>
                    <a:pt x="50158" y="152674"/>
                  </a:lnTo>
                  <a:lnTo>
                    <a:pt x="83186" y="154551"/>
                  </a:lnTo>
                  <a:lnTo>
                    <a:pt x="115199" y="168105"/>
                  </a:lnTo>
                  <a:lnTo>
                    <a:pt x="130117" y="183507"/>
                  </a:lnTo>
                  <a:lnTo>
                    <a:pt x="135733" y="192528"/>
                  </a:lnTo>
                  <a:lnTo>
                    <a:pt x="138854" y="211910"/>
                  </a:lnTo>
                  <a:lnTo>
                    <a:pt x="138048" y="221992"/>
                  </a:lnTo>
                  <a:lnTo>
                    <a:pt x="130914" y="239432"/>
                  </a:lnTo>
                  <a:lnTo>
                    <a:pt x="125736" y="247359"/>
                  </a:lnTo>
                  <a:lnTo>
                    <a:pt x="117604" y="252643"/>
                  </a:lnTo>
                  <a:lnTo>
                    <a:pt x="96091" y="258514"/>
                  </a:lnTo>
                  <a:lnTo>
                    <a:pt x="39818" y="257380"/>
                  </a:lnTo>
                  <a:lnTo>
                    <a:pt x="2062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748974" y="5190549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14573" y="42692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738446" y="5169492"/>
              <a:ext cx="136871" cy="326384"/>
            </a:xfrm>
            <a:custGeom>
              <a:avLst/>
              <a:gdLst/>
              <a:ahLst/>
              <a:cxnLst/>
              <a:rect l="0" t="0" r="0" b="0"/>
              <a:pathLst>
                <a:path w="136871" h="326384">
                  <a:moveTo>
                    <a:pt x="136870" y="0"/>
                  </a:moveTo>
                  <a:lnTo>
                    <a:pt x="121229" y="17981"/>
                  </a:lnTo>
                  <a:lnTo>
                    <a:pt x="90027" y="75523"/>
                  </a:lnTo>
                  <a:lnTo>
                    <a:pt x="66049" y="127395"/>
                  </a:lnTo>
                  <a:lnTo>
                    <a:pt x="44112" y="188291"/>
                  </a:lnTo>
                  <a:lnTo>
                    <a:pt x="18418" y="247070"/>
                  </a:lnTo>
                  <a:lnTo>
                    <a:pt x="3985" y="29368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138528" y="4988719"/>
              <a:ext cx="189515" cy="254484"/>
            </a:xfrm>
            <a:custGeom>
              <a:avLst/>
              <a:gdLst/>
              <a:ahLst/>
              <a:cxnLst/>
              <a:rect l="0" t="0" r="0" b="0"/>
              <a:pathLst>
                <a:path w="189515" h="254484">
                  <a:moveTo>
                    <a:pt x="0" y="64960"/>
                  </a:moveTo>
                  <a:lnTo>
                    <a:pt x="9576" y="33677"/>
                  </a:lnTo>
                  <a:lnTo>
                    <a:pt x="20244" y="17521"/>
                  </a:lnTo>
                  <a:lnTo>
                    <a:pt x="35904" y="5661"/>
                  </a:lnTo>
                  <a:lnTo>
                    <a:pt x="44993" y="860"/>
                  </a:lnTo>
                  <a:lnTo>
                    <a:pt x="54562" y="0"/>
                  </a:lnTo>
                  <a:lnTo>
                    <a:pt x="74552" y="5283"/>
                  </a:lnTo>
                  <a:lnTo>
                    <a:pt x="92016" y="18549"/>
                  </a:lnTo>
                  <a:lnTo>
                    <a:pt x="106407" y="37314"/>
                  </a:lnTo>
                  <a:lnTo>
                    <a:pt x="119915" y="75356"/>
                  </a:lnTo>
                  <a:lnTo>
                    <a:pt x="123269" y="120812"/>
                  </a:lnTo>
                  <a:lnTo>
                    <a:pt x="114513" y="171918"/>
                  </a:lnTo>
                  <a:lnTo>
                    <a:pt x="101519" y="221138"/>
                  </a:lnTo>
                  <a:lnTo>
                    <a:pt x="88403" y="240047"/>
                  </a:lnTo>
                  <a:lnTo>
                    <a:pt x="79993" y="248365"/>
                  </a:lnTo>
                  <a:lnTo>
                    <a:pt x="69707" y="252740"/>
                  </a:lnTo>
                  <a:lnTo>
                    <a:pt x="45799" y="254483"/>
                  </a:lnTo>
                  <a:lnTo>
                    <a:pt x="36382" y="250970"/>
                  </a:lnTo>
                  <a:lnTo>
                    <a:pt x="22800" y="237708"/>
                  </a:lnTo>
                  <a:lnTo>
                    <a:pt x="15983" y="216996"/>
                  </a:lnTo>
                  <a:lnTo>
                    <a:pt x="14165" y="204922"/>
                  </a:lnTo>
                  <a:lnTo>
                    <a:pt x="17633" y="195702"/>
                  </a:lnTo>
                  <a:lnTo>
                    <a:pt x="24623" y="188386"/>
                  </a:lnTo>
                  <a:lnTo>
                    <a:pt x="33963" y="182339"/>
                  </a:lnTo>
                  <a:lnTo>
                    <a:pt x="53699" y="178739"/>
                  </a:lnTo>
                  <a:lnTo>
                    <a:pt x="112660" y="188911"/>
                  </a:lnTo>
                  <a:lnTo>
                    <a:pt x="175199" y="207777"/>
                  </a:lnTo>
                  <a:lnTo>
                    <a:pt x="189514" y="212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478168" y="5084552"/>
              <a:ext cx="155201" cy="109193"/>
            </a:xfrm>
            <a:custGeom>
              <a:avLst/>
              <a:gdLst/>
              <a:ahLst/>
              <a:cxnLst/>
              <a:rect l="0" t="0" r="0" b="0"/>
              <a:pathLst>
                <a:path w="155201" h="109193">
                  <a:moveTo>
                    <a:pt x="113085" y="42826"/>
                  </a:moveTo>
                  <a:lnTo>
                    <a:pt x="103510" y="18779"/>
                  </a:lnTo>
                  <a:lnTo>
                    <a:pt x="92842" y="4452"/>
                  </a:lnTo>
                  <a:lnTo>
                    <a:pt x="85552" y="866"/>
                  </a:lnTo>
                  <a:lnTo>
                    <a:pt x="68094" y="0"/>
                  </a:lnTo>
                  <a:lnTo>
                    <a:pt x="51755" y="6635"/>
                  </a:lnTo>
                  <a:lnTo>
                    <a:pt x="22203" y="29958"/>
                  </a:lnTo>
                  <a:lnTo>
                    <a:pt x="6479" y="55781"/>
                  </a:lnTo>
                  <a:lnTo>
                    <a:pt x="0" y="91248"/>
                  </a:lnTo>
                  <a:lnTo>
                    <a:pt x="3770" y="99674"/>
                  </a:lnTo>
                  <a:lnTo>
                    <a:pt x="10963" y="105291"/>
                  </a:lnTo>
                  <a:lnTo>
                    <a:pt x="20438" y="109036"/>
                  </a:lnTo>
                  <a:lnTo>
                    <a:pt x="30263" y="109192"/>
                  </a:lnTo>
                  <a:lnTo>
                    <a:pt x="50540" y="103128"/>
                  </a:lnTo>
                  <a:lnTo>
                    <a:pt x="68130" y="89514"/>
                  </a:lnTo>
                  <a:lnTo>
                    <a:pt x="82577" y="71765"/>
                  </a:lnTo>
                  <a:lnTo>
                    <a:pt x="92897" y="52179"/>
                  </a:lnTo>
                  <a:lnTo>
                    <a:pt x="97287" y="49061"/>
                  </a:lnTo>
                  <a:lnTo>
                    <a:pt x="101383" y="50492"/>
                  </a:lnTo>
                  <a:lnTo>
                    <a:pt x="128356" y="77761"/>
                  </a:lnTo>
                  <a:lnTo>
                    <a:pt x="155200" y="95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686139" y="5076459"/>
              <a:ext cx="105157" cy="103563"/>
            </a:xfrm>
            <a:custGeom>
              <a:avLst/>
              <a:gdLst/>
              <a:ahLst/>
              <a:cxnLst/>
              <a:rect l="0" t="0" r="0" b="0"/>
              <a:pathLst>
                <a:path w="105157" h="103563">
                  <a:moveTo>
                    <a:pt x="10399" y="40391"/>
                  </a:moveTo>
                  <a:lnTo>
                    <a:pt x="2067" y="77869"/>
                  </a:lnTo>
                  <a:lnTo>
                    <a:pt x="847" y="93312"/>
                  </a:lnTo>
                  <a:lnTo>
                    <a:pt x="0" y="53353"/>
                  </a:lnTo>
                  <a:lnTo>
                    <a:pt x="6168" y="34063"/>
                  </a:lnTo>
                  <a:lnTo>
                    <a:pt x="29191" y="2616"/>
                  </a:lnTo>
                  <a:lnTo>
                    <a:pt x="35796" y="0"/>
                  </a:lnTo>
                  <a:lnTo>
                    <a:pt x="42538" y="595"/>
                  </a:lnTo>
                  <a:lnTo>
                    <a:pt x="56269" y="7496"/>
                  </a:lnTo>
                  <a:lnTo>
                    <a:pt x="70170" y="18362"/>
                  </a:lnTo>
                  <a:lnTo>
                    <a:pt x="85561" y="43222"/>
                  </a:lnTo>
                  <a:lnTo>
                    <a:pt x="105156" y="103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8825262" y="4949852"/>
              <a:ext cx="113433" cy="240561"/>
            </a:xfrm>
            <a:custGeom>
              <a:avLst/>
              <a:gdLst/>
              <a:ahLst/>
              <a:cxnLst/>
              <a:rect l="0" t="0" r="0" b="0"/>
              <a:pathLst>
                <a:path w="113433" h="240561">
                  <a:moveTo>
                    <a:pt x="92375" y="166998"/>
                  </a:moveTo>
                  <a:lnTo>
                    <a:pt x="63067" y="137689"/>
                  </a:lnTo>
                  <a:lnTo>
                    <a:pt x="55288" y="134590"/>
                  </a:lnTo>
                  <a:lnTo>
                    <a:pt x="37288" y="134267"/>
                  </a:lnTo>
                  <a:lnTo>
                    <a:pt x="29914" y="138158"/>
                  </a:lnTo>
                  <a:lnTo>
                    <a:pt x="18602" y="151840"/>
                  </a:lnTo>
                  <a:lnTo>
                    <a:pt x="5655" y="179274"/>
                  </a:lnTo>
                  <a:lnTo>
                    <a:pt x="0" y="215219"/>
                  </a:lnTo>
                  <a:lnTo>
                    <a:pt x="2715" y="224881"/>
                  </a:lnTo>
                  <a:lnTo>
                    <a:pt x="8036" y="232493"/>
                  </a:lnTo>
                  <a:lnTo>
                    <a:pt x="15092" y="238737"/>
                  </a:lnTo>
                  <a:lnTo>
                    <a:pt x="23305" y="240560"/>
                  </a:lnTo>
                  <a:lnTo>
                    <a:pt x="41790" y="236347"/>
                  </a:lnTo>
                  <a:lnTo>
                    <a:pt x="58584" y="223556"/>
                  </a:lnTo>
                  <a:lnTo>
                    <a:pt x="88430" y="186748"/>
                  </a:lnTo>
                  <a:lnTo>
                    <a:pt x="96471" y="160178"/>
                  </a:lnTo>
                  <a:lnTo>
                    <a:pt x="107222" y="101050"/>
                  </a:lnTo>
                  <a:lnTo>
                    <a:pt x="111592" y="52831"/>
                  </a:lnTo>
                  <a:lnTo>
                    <a:pt x="111898" y="730"/>
                  </a:lnTo>
                  <a:lnTo>
                    <a:pt x="110070" y="0"/>
                  </a:lnTo>
                  <a:lnTo>
                    <a:pt x="107681" y="3023"/>
                  </a:lnTo>
                  <a:lnTo>
                    <a:pt x="100414" y="54085"/>
                  </a:lnTo>
                  <a:lnTo>
                    <a:pt x="97118" y="80549"/>
                  </a:lnTo>
                  <a:lnTo>
                    <a:pt x="101414" y="138786"/>
                  </a:lnTo>
                  <a:lnTo>
                    <a:pt x="108198" y="195090"/>
                  </a:lnTo>
                  <a:lnTo>
                    <a:pt x="113432" y="230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9180850" y="4982309"/>
              <a:ext cx="179613" cy="235238"/>
            </a:xfrm>
            <a:custGeom>
              <a:avLst/>
              <a:gdLst/>
              <a:ahLst/>
              <a:cxnLst/>
              <a:rect l="0" t="0" r="0" b="0"/>
              <a:pathLst>
                <a:path w="179613" h="235238">
                  <a:moveTo>
                    <a:pt x="0" y="29256"/>
                  </a:moveTo>
                  <a:lnTo>
                    <a:pt x="17980" y="13614"/>
                  </a:lnTo>
                  <a:lnTo>
                    <a:pt x="34897" y="5536"/>
                  </a:lnTo>
                  <a:lnTo>
                    <a:pt x="69741" y="0"/>
                  </a:lnTo>
                  <a:lnTo>
                    <a:pt x="92997" y="4945"/>
                  </a:lnTo>
                  <a:lnTo>
                    <a:pt x="104112" y="9539"/>
                  </a:lnTo>
                  <a:lnTo>
                    <a:pt x="119581" y="24002"/>
                  </a:lnTo>
                  <a:lnTo>
                    <a:pt x="125344" y="32772"/>
                  </a:lnTo>
                  <a:lnTo>
                    <a:pt x="128628" y="54995"/>
                  </a:lnTo>
                  <a:lnTo>
                    <a:pt x="127866" y="67472"/>
                  </a:lnTo>
                  <a:lnTo>
                    <a:pt x="123848" y="76960"/>
                  </a:lnTo>
                  <a:lnTo>
                    <a:pt x="110026" y="90622"/>
                  </a:lnTo>
                  <a:lnTo>
                    <a:pt x="89064" y="97473"/>
                  </a:lnTo>
                  <a:lnTo>
                    <a:pt x="76923" y="99300"/>
                  </a:lnTo>
                  <a:lnTo>
                    <a:pt x="72339" y="101689"/>
                  </a:lnTo>
                  <a:lnTo>
                    <a:pt x="72792" y="104451"/>
                  </a:lnTo>
                  <a:lnTo>
                    <a:pt x="82655" y="110639"/>
                  </a:lnTo>
                  <a:lnTo>
                    <a:pt x="136486" y="139495"/>
                  </a:lnTo>
                  <a:lnTo>
                    <a:pt x="174962" y="173335"/>
                  </a:lnTo>
                  <a:lnTo>
                    <a:pt x="178643" y="181461"/>
                  </a:lnTo>
                  <a:lnTo>
                    <a:pt x="179612" y="199847"/>
                  </a:lnTo>
                  <a:lnTo>
                    <a:pt x="173024" y="216598"/>
                  </a:lnTo>
                  <a:lnTo>
                    <a:pt x="167992" y="224341"/>
                  </a:lnTo>
                  <a:lnTo>
                    <a:pt x="159958" y="229502"/>
                  </a:lnTo>
                  <a:lnTo>
                    <a:pt x="138552" y="235237"/>
                  </a:lnTo>
                  <a:lnTo>
                    <a:pt x="105783" y="232876"/>
                  </a:lnTo>
                  <a:lnTo>
                    <a:pt x="56034" y="220429"/>
                  </a:lnTo>
                  <a:lnTo>
                    <a:pt x="0" y="187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8496497" y="5232663"/>
              <a:ext cx="463255" cy="42115"/>
            </a:xfrm>
            <a:custGeom>
              <a:avLst/>
              <a:gdLst/>
              <a:ahLst/>
              <a:cxnLst/>
              <a:rect l="0" t="0" r="0" b="0"/>
              <a:pathLst>
                <a:path w="463255" h="42115">
                  <a:moveTo>
                    <a:pt x="463254" y="42114"/>
                  </a:moveTo>
                  <a:lnTo>
                    <a:pt x="408209" y="24156"/>
                  </a:lnTo>
                  <a:lnTo>
                    <a:pt x="356801" y="13567"/>
                  </a:lnTo>
                  <a:lnTo>
                    <a:pt x="295998" y="11129"/>
                  </a:lnTo>
                  <a:lnTo>
                    <a:pt x="236067" y="10647"/>
                  </a:lnTo>
                  <a:lnTo>
                    <a:pt x="176049" y="10552"/>
                  </a:lnTo>
                  <a:lnTo>
                    <a:pt x="119393" y="4944"/>
                  </a:lnTo>
                  <a:lnTo>
                    <a:pt x="67171" y="2146"/>
                  </a:lnTo>
                  <a:lnTo>
                    <a:pt x="33941" y="6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4" name="Freeform 253"/>
          <p:cNvSpPr/>
          <p:nvPr/>
        </p:nvSpPr>
        <p:spPr>
          <a:xfrm>
            <a:off x="1554490" y="5461160"/>
            <a:ext cx="228942" cy="382157"/>
          </a:xfrm>
          <a:custGeom>
            <a:avLst/>
            <a:gdLst/>
            <a:ahLst/>
            <a:cxnLst/>
            <a:rect l="0" t="0" r="0" b="0"/>
            <a:pathLst>
              <a:path w="228942" h="382157">
                <a:moveTo>
                  <a:pt x="224826" y="108415"/>
                </a:moveTo>
                <a:lnTo>
                  <a:pt x="209185" y="90434"/>
                </a:lnTo>
                <a:lnTo>
                  <a:pt x="177983" y="35231"/>
                </a:lnTo>
                <a:lnTo>
                  <a:pt x="156614" y="12512"/>
                </a:lnTo>
                <a:lnTo>
                  <a:pt x="138357" y="2230"/>
                </a:lnTo>
                <a:lnTo>
                  <a:pt x="115425" y="0"/>
                </a:lnTo>
                <a:lnTo>
                  <a:pt x="57214" y="11123"/>
                </a:lnTo>
                <a:lnTo>
                  <a:pt x="35688" y="17601"/>
                </a:lnTo>
                <a:lnTo>
                  <a:pt x="27374" y="23306"/>
                </a:lnTo>
                <a:lnTo>
                  <a:pt x="15017" y="39003"/>
                </a:lnTo>
                <a:lnTo>
                  <a:pt x="1483" y="67571"/>
                </a:lnTo>
                <a:lnTo>
                  <a:pt x="0" y="91042"/>
                </a:lnTo>
                <a:lnTo>
                  <a:pt x="4410" y="115901"/>
                </a:lnTo>
                <a:lnTo>
                  <a:pt x="32817" y="171185"/>
                </a:lnTo>
                <a:lnTo>
                  <a:pt x="49411" y="186226"/>
                </a:lnTo>
                <a:lnTo>
                  <a:pt x="69655" y="195640"/>
                </a:lnTo>
                <a:lnTo>
                  <a:pt x="120778" y="201683"/>
                </a:lnTo>
                <a:lnTo>
                  <a:pt x="146997" y="200170"/>
                </a:lnTo>
                <a:lnTo>
                  <a:pt x="180318" y="186165"/>
                </a:lnTo>
                <a:lnTo>
                  <a:pt x="197636" y="173776"/>
                </a:lnTo>
                <a:lnTo>
                  <a:pt x="210012" y="157351"/>
                </a:lnTo>
                <a:lnTo>
                  <a:pt x="214950" y="148058"/>
                </a:lnTo>
                <a:lnTo>
                  <a:pt x="219411" y="145372"/>
                </a:lnTo>
                <a:lnTo>
                  <a:pt x="223556" y="147091"/>
                </a:lnTo>
                <a:lnTo>
                  <a:pt x="227489" y="151747"/>
                </a:lnTo>
                <a:lnTo>
                  <a:pt x="228941" y="158360"/>
                </a:lnTo>
                <a:lnTo>
                  <a:pt x="225599" y="215381"/>
                </a:lnTo>
                <a:lnTo>
                  <a:pt x="224978" y="274170"/>
                </a:lnTo>
                <a:lnTo>
                  <a:pt x="223701" y="322604"/>
                </a:lnTo>
                <a:lnTo>
                  <a:pt x="214297" y="3821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6" name="Group 275"/>
          <p:cNvGrpSpPr/>
          <p:nvPr/>
        </p:nvGrpSpPr>
        <p:grpSpPr>
          <a:xfrm>
            <a:off x="3137492" y="5453761"/>
            <a:ext cx="4159491" cy="468948"/>
            <a:chOff x="3137492" y="5453761"/>
            <a:chExt cx="4159491" cy="468948"/>
          </a:xfrm>
        </p:grpSpPr>
        <p:sp>
          <p:nvSpPr>
            <p:cNvPr id="255" name="Freeform 254"/>
            <p:cNvSpPr/>
            <p:nvPr/>
          </p:nvSpPr>
          <p:spPr>
            <a:xfrm>
              <a:off x="3305948" y="549587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85" y="144120"/>
                  </a:lnTo>
                  <a:lnTo>
                    <a:pt x="16" y="19072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3137492" y="5474818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46792" y="8334"/>
                  </a:lnTo>
                  <a:lnTo>
                    <a:pt x="189779" y="15684"/>
                  </a:lnTo>
                  <a:lnTo>
                    <a:pt x="139419" y="19465"/>
                  </a:lnTo>
                  <a:lnTo>
                    <a:pt x="78405" y="27979"/>
                  </a:lnTo>
                  <a:lnTo>
                    <a:pt x="27532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3463875" y="5453761"/>
              <a:ext cx="294799" cy="279466"/>
            </a:xfrm>
            <a:custGeom>
              <a:avLst/>
              <a:gdLst/>
              <a:ahLst/>
              <a:cxnLst/>
              <a:rect l="0" t="0" r="0" b="0"/>
              <a:pathLst>
                <a:path w="294799" h="279466">
                  <a:moveTo>
                    <a:pt x="0" y="0"/>
                  </a:moveTo>
                  <a:lnTo>
                    <a:pt x="3120" y="48931"/>
                  </a:lnTo>
                  <a:lnTo>
                    <a:pt x="14654" y="108062"/>
                  </a:lnTo>
                  <a:lnTo>
                    <a:pt x="20962" y="163632"/>
                  </a:lnTo>
                  <a:lnTo>
                    <a:pt x="29956" y="226053"/>
                  </a:lnTo>
                  <a:lnTo>
                    <a:pt x="29329" y="230250"/>
                  </a:lnTo>
                  <a:lnTo>
                    <a:pt x="27742" y="228370"/>
                  </a:lnTo>
                  <a:lnTo>
                    <a:pt x="25513" y="222437"/>
                  </a:lnTo>
                  <a:lnTo>
                    <a:pt x="27967" y="191730"/>
                  </a:lnTo>
                  <a:lnTo>
                    <a:pt x="36103" y="158584"/>
                  </a:lnTo>
                  <a:lnTo>
                    <a:pt x="42786" y="152516"/>
                  </a:lnTo>
                  <a:lnTo>
                    <a:pt x="51921" y="149641"/>
                  </a:lnTo>
                  <a:lnTo>
                    <a:pt x="62690" y="148894"/>
                  </a:lnTo>
                  <a:lnTo>
                    <a:pt x="80895" y="154303"/>
                  </a:lnTo>
                  <a:lnTo>
                    <a:pt x="111646" y="176839"/>
                  </a:lnTo>
                  <a:lnTo>
                    <a:pt x="127577" y="202525"/>
                  </a:lnTo>
                  <a:lnTo>
                    <a:pt x="139706" y="232363"/>
                  </a:lnTo>
                  <a:lnTo>
                    <a:pt x="143440" y="235627"/>
                  </a:lnTo>
                  <a:lnTo>
                    <a:pt x="147099" y="234294"/>
                  </a:lnTo>
                  <a:lnTo>
                    <a:pt x="150709" y="229895"/>
                  </a:lnTo>
                  <a:lnTo>
                    <a:pt x="181718" y="214431"/>
                  </a:lnTo>
                  <a:lnTo>
                    <a:pt x="231987" y="190989"/>
                  </a:lnTo>
                  <a:lnTo>
                    <a:pt x="257730" y="171363"/>
                  </a:lnTo>
                  <a:lnTo>
                    <a:pt x="261897" y="163375"/>
                  </a:lnTo>
                  <a:lnTo>
                    <a:pt x="263408" y="145141"/>
                  </a:lnTo>
                  <a:lnTo>
                    <a:pt x="257061" y="128458"/>
                  </a:lnTo>
                  <a:lnTo>
                    <a:pt x="252092" y="120734"/>
                  </a:lnTo>
                  <a:lnTo>
                    <a:pt x="244100" y="115584"/>
                  </a:lnTo>
                  <a:lnTo>
                    <a:pt x="222743" y="109862"/>
                  </a:lnTo>
                  <a:lnTo>
                    <a:pt x="200773" y="113559"/>
                  </a:lnTo>
                  <a:lnTo>
                    <a:pt x="190000" y="117820"/>
                  </a:lnTo>
                  <a:lnTo>
                    <a:pt x="174912" y="131913"/>
                  </a:lnTo>
                  <a:lnTo>
                    <a:pt x="169250" y="140585"/>
                  </a:lnTo>
                  <a:lnTo>
                    <a:pt x="161283" y="175146"/>
                  </a:lnTo>
                  <a:lnTo>
                    <a:pt x="166996" y="220341"/>
                  </a:lnTo>
                  <a:lnTo>
                    <a:pt x="172877" y="241819"/>
                  </a:lnTo>
                  <a:lnTo>
                    <a:pt x="188748" y="259944"/>
                  </a:lnTo>
                  <a:lnTo>
                    <a:pt x="211400" y="273458"/>
                  </a:lnTo>
                  <a:lnTo>
                    <a:pt x="237065" y="279465"/>
                  </a:lnTo>
                  <a:lnTo>
                    <a:pt x="29479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4002463" y="5561241"/>
              <a:ext cx="188465" cy="194734"/>
            </a:xfrm>
            <a:custGeom>
              <a:avLst/>
              <a:gdLst/>
              <a:ahLst/>
              <a:cxnLst/>
              <a:rect l="0" t="0" r="0" b="0"/>
              <a:pathLst>
                <a:path w="188465" h="194734">
                  <a:moveTo>
                    <a:pt x="135236" y="8334"/>
                  </a:moveTo>
                  <a:lnTo>
                    <a:pt x="97758" y="0"/>
                  </a:lnTo>
                  <a:lnTo>
                    <a:pt x="62910" y="1575"/>
                  </a:lnTo>
                  <a:lnTo>
                    <a:pt x="42260" y="7670"/>
                  </a:lnTo>
                  <a:lnTo>
                    <a:pt x="25283" y="18177"/>
                  </a:lnTo>
                  <a:lnTo>
                    <a:pt x="2572" y="42836"/>
                  </a:lnTo>
                  <a:lnTo>
                    <a:pt x="0" y="51223"/>
                  </a:lnTo>
                  <a:lnTo>
                    <a:pt x="625" y="59153"/>
                  </a:lnTo>
                  <a:lnTo>
                    <a:pt x="3382" y="66780"/>
                  </a:lnTo>
                  <a:lnTo>
                    <a:pt x="9899" y="71864"/>
                  </a:lnTo>
                  <a:lnTo>
                    <a:pt x="67027" y="86284"/>
                  </a:lnTo>
                  <a:lnTo>
                    <a:pt x="124044" y="103188"/>
                  </a:lnTo>
                  <a:lnTo>
                    <a:pt x="144300" y="111322"/>
                  </a:lnTo>
                  <a:lnTo>
                    <a:pt x="183714" y="142317"/>
                  </a:lnTo>
                  <a:lnTo>
                    <a:pt x="187442" y="150298"/>
                  </a:lnTo>
                  <a:lnTo>
                    <a:pt x="188464" y="168525"/>
                  </a:lnTo>
                  <a:lnTo>
                    <a:pt x="184760" y="175959"/>
                  </a:lnTo>
                  <a:lnTo>
                    <a:pt x="171284" y="187339"/>
                  </a:lnTo>
                  <a:lnTo>
                    <a:pt x="138378" y="194733"/>
                  </a:lnTo>
                  <a:lnTo>
                    <a:pt x="86507" y="188827"/>
                  </a:lnTo>
                  <a:lnTo>
                    <a:pt x="44372" y="179514"/>
                  </a:lnTo>
                  <a:lnTo>
                    <a:pt x="19423" y="176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4225220" y="5601160"/>
              <a:ext cx="123050" cy="158237"/>
            </a:xfrm>
            <a:custGeom>
              <a:avLst/>
              <a:gdLst/>
              <a:ahLst/>
              <a:cxnLst/>
              <a:rect l="0" t="0" r="0" b="0"/>
              <a:pathLst>
                <a:path w="123050" h="158237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34702"/>
                  </a:lnTo>
                  <a:lnTo>
                    <a:pt x="17091" y="143614"/>
                  </a:lnTo>
                  <a:lnTo>
                    <a:pt x="32673" y="156635"/>
                  </a:lnTo>
                  <a:lnTo>
                    <a:pt x="41741" y="158236"/>
                  </a:lnTo>
                  <a:lnTo>
                    <a:pt x="61176" y="153775"/>
                  </a:lnTo>
                  <a:lnTo>
                    <a:pt x="78392" y="140875"/>
                  </a:lnTo>
                  <a:lnTo>
                    <a:pt x="92673" y="122273"/>
                  </a:lnTo>
                  <a:lnTo>
                    <a:pt x="115265" y="64253"/>
                  </a:lnTo>
                  <a:lnTo>
                    <a:pt x="12304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4421969" y="5643442"/>
              <a:ext cx="242156" cy="168289"/>
            </a:xfrm>
            <a:custGeom>
              <a:avLst/>
              <a:gdLst/>
              <a:ahLst/>
              <a:cxnLst/>
              <a:rect l="0" t="0" r="0" b="0"/>
              <a:pathLst>
                <a:path w="242156" h="168289">
                  <a:moveTo>
                    <a:pt x="0" y="20889"/>
                  </a:moveTo>
                  <a:lnTo>
                    <a:pt x="9553" y="82194"/>
                  </a:lnTo>
                  <a:lnTo>
                    <a:pt x="12782" y="24572"/>
                  </a:lnTo>
                  <a:lnTo>
                    <a:pt x="21669" y="6539"/>
                  </a:lnTo>
                  <a:lnTo>
                    <a:pt x="29653" y="1964"/>
                  </a:lnTo>
                  <a:lnTo>
                    <a:pt x="51004" y="0"/>
                  </a:lnTo>
                  <a:lnTo>
                    <a:pt x="60908" y="3454"/>
                  </a:lnTo>
                  <a:lnTo>
                    <a:pt x="78153" y="16650"/>
                  </a:lnTo>
                  <a:lnTo>
                    <a:pt x="95426" y="43810"/>
                  </a:lnTo>
                  <a:lnTo>
                    <a:pt x="99882" y="45528"/>
                  </a:lnTo>
                  <a:lnTo>
                    <a:pt x="104022" y="41995"/>
                  </a:lnTo>
                  <a:lnTo>
                    <a:pt x="124662" y="13880"/>
                  </a:lnTo>
                  <a:lnTo>
                    <a:pt x="143923" y="6075"/>
                  </a:lnTo>
                  <a:lnTo>
                    <a:pt x="155610" y="3995"/>
                  </a:lnTo>
                  <a:lnTo>
                    <a:pt x="174834" y="7921"/>
                  </a:lnTo>
                  <a:lnTo>
                    <a:pt x="191178" y="18635"/>
                  </a:lnTo>
                  <a:lnTo>
                    <a:pt x="206240" y="35095"/>
                  </a:lnTo>
                  <a:lnTo>
                    <a:pt x="230595" y="92878"/>
                  </a:lnTo>
                  <a:lnTo>
                    <a:pt x="238730" y="128787"/>
                  </a:lnTo>
                  <a:lnTo>
                    <a:pt x="242155" y="168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4902991" y="5653803"/>
              <a:ext cx="155988" cy="171364"/>
            </a:xfrm>
            <a:custGeom>
              <a:avLst/>
              <a:gdLst/>
              <a:ahLst/>
              <a:cxnLst/>
              <a:rect l="0" t="0" r="0" b="0"/>
              <a:pathLst>
                <a:path w="155988" h="171364">
                  <a:moveTo>
                    <a:pt x="119102" y="0"/>
                  </a:moveTo>
                  <a:lnTo>
                    <a:pt x="96745" y="0"/>
                  </a:lnTo>
                  <a:lnTo>
                    <a:pt x="66074" y="11178"/>
                  </a:lnTo>
                  <a:lnTo>
                    <a:pt x="40349" y="29309"/>
                  </a:lnTo>
                  <a:lnTo>
                    <a:pt x="11865" y="64801"/>
                  </a:lnTo>
                  <a:lnTo>
                    <a:pt x="2031" y="84952"/>
                  </a:lnTo>
                  <a:lnTo>
                    <a:pt x="0" y="108727"/>
                  </a:lnTo>
                  <a:lnTo>
                    <a:pt x="4167" y="132551"/>
                  </a:lnTo>
                  <a:lnTo>
                    <a:pt x="13817" y="150938"/>
                  </a:lnTo>
                  <a:lnTo>
                    <a:pt x="29025" y="163790"/>
                  </a:lnTo>
                  <a:lnTo>
                    <a:pt x="37993" y="168855"/>
                  </a:lnTo>
                  <a:lnTo>
                    <a:pt x="57317" y="171363"/>
                  </a:lnTo>
                  <a:lnTo>
                    <a:pt x="77604" y="167408"/>
                  </a:lnTo>
                  <a:lnTo>
                    <a:pt x="107586" y="152028"/>
                  </a:lnTo>
                  <a:lnTo>
                    <a:pt x="131807" y="131483"/>
                  </a:lnTo>
                  <a:lnTo>
                    <a:pt x="146586" y="113419"/>
                  </a:lnTo>
                  <a:lnTo>
                    <a:pt x="154714" y="87453"/>
                  </a:lnTo>
                  <a:lnTo>
                    <a:pt x="155987" y="59925"/>
                  </a:lnTo>
                  <a:lnTo>
                    <a:pt x="14015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5164631" y="5525156"/>
              <a:ext cx="99618" cy="297104"/>
            </a:xfrm>
            <a:custGeom>
              <a:avLst/>
              <a:gdLst/>
              <a:ahLst/>
              <a:cxnLst/>
              <a:rect l="0" t="0" r="0" b="0"/>
              <a:pathLst>
                <a:path w="99618" h="297104">
                  <a:moveTo>
                    <a:pt x="36446" y="297103"/>
                  </a:moveTo>
                  <a:lnTo>
                    <a:pt x="18488" y="243228"/>
                  </a:lnTo>
                  <a:lnTo>
                    <a:pt x="7900" y="198983"/>
                  </a:lnTo>
                  <a:lnTo>
                    <a:pt x="5461" y="145530"/>
                  </a:lnTo>
                  <a:lnTo>
                    <a:pt x="3810" y="83845"/>
                  </a:lnTo>
                  <a:lnTo>
                    <a:pt x="0" y="46742"/>
                  </a:lnTo>
                  <a:lnTo>
                    <a:pt x="6990" y="24394"/>
                  </a:lnTo>
                  <a:lnTo>
                    <a:pt x="21015" y="9003"/>
                  </a:lnTo>
                  <a:lnTo>
                    <a:pt x="29669" y="3261"/>
                  </a:lnTo>
                  <a:lnTo>
                    <a:pt x="51761" y="0"/>
                  </a:lnTo>
                  <a:lnTo>
                    <a:pt x="73669" y="2450"/>
                  </a:lnTo>
                  <a:lnTo>
                    <a:pt x="99617" y="12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5137906" y="5674860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10529"/>
                  </a:moveTo>
                  <a:lnTo>
                    <a:pt x="98469" y="10529"/>
                  </a:lnTo>
                  <a:lnTo>
                    <a:pt x="4492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5616628" y="5580103"/>
              <a:ext cx="11596" cy="231628"/>
            </a:xfrm>
            <a:custGeom>
              <a:avLst/>
              <a:gdLst/>
              <a:ahLst/>
              <a:cxnLst/>
              <a:rect l="0" t="0" r="0" b="0"/>
              <a:pathLst>
                <a:path w="11596" h="231628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7"/>
                  </a:lnTo>
                  <a:lnTo>
                    <a:pt x="11595" y="184902"/>
                  </a:lnTo>
                  <a:lnTo>
                    <a:pt x="558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5527461" y="568538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40899" y="7235"/>
                  </a:lnTo>
                  <a:lnTo>
                    <a:pt x="84677" y="9878"/>
                  </a:lnTo>
                  <a:lnTo>
                    <a:pt x="28165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5727502" y="5527461"/>
              <a:ext cx="315856" cy="291370"/>
            </a:xfrm>
            <a:custGeom>
              <a:avLst/>
              <a:gdLst/>
              <a:ahLst/>
              <a:cxnLst/>
              <a:rect l="0" t="0" r="0" b="0"/>
              <a:pathLst>
                <a:path w="315856" h="291370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9" y="158939"/>
                  </a:lnTo>
                  <a:lnTo>
                    <a:pt x="20214" y="219565"/>
                  </a:lnTo>
                  <a:lnTo>
                    <a:pt x="20683" y="239134"/>
                  </a:lnTo>
                  <a:lnTo>
                    <a:pt x="23364" y="192016"/>
                  </a:lnTo>
                  <a:lnTo>
                    <a:pt x="32221" y="174638"/>
                  </a:lnTo>
                  <a:lnTo>
                    <a:pt x="47076" y="162235"/>
                  </a:lnTo>
                  <a:lnTo>
                    <a:pt x="55951" y="157289"/>
                  </a:lnTo>
                  <a:lnTo>
                    <a:pt x="75170" y="154914"/>
                  </a:lnTo>
                  <a:lnTo>
                    <a:pt x="85208" y="155919"/>
                  </a:lnTo>
                  <a:lnTo>
                    <a:pt x="102602" y="166393"/>
                  </a:lnTo>
                  <a:lnTo>
                    <a:pt x="116961" y="182747"/>
                  </a:lnTo>
                  <a:lnTo>
                    <a:pt x="145196" y="237711"/>
                  </a:lnTo>
                  <a:lnTo>
                    <a:pt x="150610" y="242702"/>
                  </a:lnTo>
                  <a:lnTo>
                    <a:pt x="155389" y="242520"/>
                  </a:lnTo>
                  <a:lnTo>
                    <a:pt x="185886" y="217420"/>
                  </a:lnTo>
                  <a:lnTo>
                    <a:pt x="241447" y="196972"/>
                  </a:lnTo>
                  <a:lnTo>
                    <a:pt x="267942" y="180545"/>
                  </a:lnTo>
                  <a:lnTo>
                    <a:pt x="272215" y="171836"/>
                  </a:lnTo>
                  <a:lnTo>
                    <a:pt x="273842" y="149681"/>
                  </a:lnTo>
                  <a:lnTo>
                    <a:pt x="270299" y="143071"/>
                  </a:lnTo>
                  <a:lnTo>
                    <a:pt x="264427" y="139834"/>
                  </a:lnTo>
                  <a:lnTo>
                    <a:pt x="248545" y="139357"/>
                  </a:lnTo>
                  <a:lnTo>
                    <a:pt x="229787" y="143045"/>
                  </a:lnTo>
                  <a:lnTo>
                    <a:pt x="222212" y="148006"/>
                  </a:lnTo>
                  <a:lnTo>
                    <a:pt x="210675" y="162876"/>
                  </a:lnTo>
                  <a:lnTo>
                    <a:pt x="197603" y="190979"/>
                  </a:lnTo>
                  <a:lnTo>
                    <a:pt x="196228" y="214341"/>
                  </a:lnTo>
                  <a:lnTo>
                    <a:pt x="204878" y="261877"/>
                  </a:lnTo>
                  <a:lnTo>
                    <a:pt x="210285" y="270511"/>
                  </a:lnTo>
                  <a:lnTo>
                    <a:pt x="225651" y="283224"/>
                  </a:lnTo>
                  <a:lnTo>
                    <a:pt x="259622" y="291369"/>
                  </a:lnTo>
                  <a:lnTo>
                    <a:pt x="31585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6215190" y="5524383"/>
              <a:ext cx="175609" cy="273252"/>
            </a:xfrm>
            <a:custGeom>
              <a:avLst/>
              <a:gdLst/>
              <a:ahLst/>
              <a:cxnLst/>
              <a:rect l="0" t="0" r="0" b="0"/>
              <a:pathLst>
                <a:path w="175609" h="273252">
                  <a:moveTo>
                    <a:pt x="122965" y="182062"/>
                  </a:moveTo>
                  <a:lnTo>
                    <a:pt x="93657" y="143689"/>
                  </a:lnTo>
                  <a:lnTo>
                    <a:pt x="74064" y="135762"/>
                  </a:lnTo>
                  <a:lnTo>
                    <a:pt x="50929" y="133408"/>
                  </a:lnTo>
                  <a:lnTo>
                    <a:pt x="28947" y="136262"/>
                  </a:lnTo>
                  <a:lnTo>
                    <a:pt x="20512" y="142170"/>
                  </a:lnTo>
                  <a:lnTo>
                    <a:pt x="8021" y="161213"/>
                  </a:lnTo>
                  <a:lnTo>
                    <a:pt x="0" y="203831"/>
                  </a:lnTo>
                  <a:lnTo>
                    <a:pt x="4363" y="230342"/>
                  </a:lnTo>
                  <a:lnTo>
                    <a:pt x="8802" y="242325"/>
                  </a:lnTo>
                  <a:lnTo>
                    <a:pt x="23093" y="258758"/>
                  </a:lnTo>
                  <a:lnTo>
                    <a:pt x="31817" y="264779"/>
                  </a:lnTo>
                  <a:lnTo>
                    <a:pt x="66452" y="273251"/>
                  </a:lnTo>
                  <a:lnTo>
                    <a:pt x="86540" y="268995"/>
                  </a:lnTo>
                  <a:lnTo>
                    <a:pt x="103267" y="258134"/>
                  </a:lnTo>
                  <a:lnTo>
                    <a:pt x="118500" y="241608"/>
                  </a:lnTo>
                  <a:lnTo>
                    <a:pt x="134640" y="206984"/>
                  </a:lnTo>
                  <a:lnTo>
                    <a:pt x="150574" y="146128"/>
                  </a:lnTo>
                  <a:lnTo>
                    <a:pt x="161868" y="87833"/>
                  </a:lnTo>
                  <a:lnTo>
                    <a:pt x="170722" y="25591"/>
                  </a:lnTo>
                  <a:lnTo>
                    <a:pt x="168367" y="3725"/>
                  </a:lnTo>
                  <a:lnTo>
                    <a:pt x="164932" y="0"/>
                  </a:lnTo>
                  <a:lnTo>
                    <a:pt x="160301" y="1026"/>
                  </a:lnTo>
                  <a:lnTo>
                    <a:pt x="154875" y="5219"/>
                  </a:lnTo>
                  <a:lnTo>
                    <a:pt x="141649" y="39067"/>
                  </a:lnTo>
                  <a:lnTo>
                    <a:pt x="141499" y="86141"/>
                  </a:lnTo>
                  <a:lnTo>
                    <a:pt x="143274" y="137134"/>
                  </a:lnTo>
                  <a:lnTo>
                    <a:pt x="152280" y="189955"/>
                  </a:lnTo>
                  <a:lnTo>
                    <a:pt x="165324" y="231065"/>
                  </a:lnTo>
                  <a:lnTo>
                    <a:pt x="175608" y="2557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6506611" y="568538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6527669" y="5580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6634422" y="5674662"/>
              <a:ext cx="149315" cy="248047"/>
            </a:xfrm>
            <a:custGeom>
              <a:avLst/>
              <a:gdLst/>
              <a:ahLst/>
              <a:cxnLst/>
              <a:rect l="0" t="0" r="0" b="0"/>
              <a:pathLst>
                <a:path w="149315" h="248047">
                  <a:moveTo>
                    <a:pt x="93288" y="84426"/>
                  </a:moveTo>
                  <a:lnTo>
                    <a:pt x="90169" y="41734"/>
                  </a:lnTo>
                  <a:lnTo>
                    <a:pt x="83712" y="22168"/>
                  </a:lnTo>
                  <a:lnTo>
                    <a:pt x="73044" y="5673"/>
                  </a:lnTo>
                  <a:lnTo>
                    <a:pt x="64584" y="1508"/>
                  </a:lnTo>
                  <a:lnTo>
                    <a:pt x="42706" y="0"/>
                  </a:lnTo>
                  <a:lnTo>
                    <a:pt x="23624" y="6349"/>
                  </a:lnTo>
                  <a:lnTo>
                    <a:pt x="15259" y="11318"/>
                  </a:lnTo>
                  <a:lnTo>
                    <a:pt x="9683" y="19310"/>
                  </a:lnTo>
                  <a:lnTo>
                    <a:pt x="1835" y="52914"/>
                  </a:lnTo>
                  <a:lnTo>
                    <a:pt x="0" y="78999"/>
                  </a:lnTo>
                  <a:lnTo>
                    <a:pt x="5423" y="103071"/>
                  </a:lnTo>
                  <a:lnTo>
                    <a:pt x="10145" y="114404"/>
                  </a:lnTo>
                  <a:lnTo>
                    <a:pt x="17972" y="121958"/>
                  </a:lnTo>
                  <a:lnTo>
                    <a:pt x="39147" y="130353"/>
                  </a:lnTo>
                  <a:lnTo>
                    <a:pt x="49005" y="129082"/>
                  </a:lnTo>
                  <a:lnTo>
                    <a:pt x="66197" y="118311"/>
                  </a:lnTo>
                  <a:lnTo>
                    <a:pt x="89030" y="92516"/>
                  </a:lnTo>
                  <a:lnTo>
                    <a:pt x="96298" y="90989"/>
                  </a:lnTo>
                  <a:lnTo>
                    <a:pt x="103483" y="94650"/>
                  </a:lnTo>
                  <a:lnTo>
                    <a:pt x="110614" y="101771"/>
                  </a:lnTo>
                  <a:lnTo>
                    <a:pt x="134448" y="165161"/>
                  </a:lnTo>
                  <a:lnTo>
                    <a:pt x="149251" y="210078"/>
                  </a:lnTo>
                  <a:lnTo>
                    <a:pt x="149314" y="219666"/>
                  </a:lnTo>
                  <a:lnTo>
                    <a:pt x="143144" y="236560"/>
                  </a:lnTo>
                  <a:lnTo>
                    <a:pt x="135884" y="242001"/>
                  </a:lnTo>
                  <a:lnTo>
                    <a:pt x="115339" y="248046"/>
                  </a:lnTo>
                  <a:lnTo>
                    <a:pt x="61833" y="243912"/>
                  </a:lnTo>
                  <a:lnTo>
                    <a:pt x="30116" y="242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6843523" y="571697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19" y="5414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6811938" y="5569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6990922" y="5527461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18669" y="137661"/>
                  </a:lnTo>
                  <a:lnTo>
                    <a:pt x="23469" y="186628"/>
                  </a:lnTo>
                  <a:lnTo>
                    <a:pt x="35571" y="245095"/>
                  </a:lnTo>
                  <a:lnTo>
                    <a:pt x="49587" y="301208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6948808" y="5674860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0" y="0"/>
                  </a:lnTo>
                  <a:lnTo>
                    <a:pt x="46306" y="116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7159378" y="5658742"/>
              <a:ext cx="137605" cy="169499"/>
            </a:xfrm>
            <a:custGeom>
              <a:avLst/>
              <a:gdLst/>
              <a:ahLst/>
              <a:cxnLst/>
              <a:rect l="0" t="0" r="0" b="0"/>
              <a:pathLst>
                <a:path w="137605" h="169499">
                  <a:moveTo>
                    <a:pt x="136871" y="5589"/>
                  </a:moveTo>
                  <a:lnTo>
                    <a:pt x="120103" y="0"/>
                  </a:lnTo>
                  <a:lnTo>
                    <a:pt x="87319" y="2114"/>
                  </a:lnTo>
                  <a:lnTo>
                    <a:pt x="53558" y="15738"/>
                  </a:lnTo>
                  <a:lnTo>
                    <a:pt x="26918" y="34593"/>
                  </a:lnTo>
                  <a:lnTo>
                    <a:pt x="23795" y="42472"/>
                  </a:lnTo>
                  <a:lnTo>
                    <a:pt x="24052" y="51235"/>
                  </a:lnTo>
                  <a:lnTo>
                    <a:pt x="26563" y="60586"/>
                  </a:lnTo>
                  <a:lnTo>
                    <a:pt x="32917" y="67990"/>
                  </a:lnTo>
                  <a:lnTo>
                    <a:pt x="73616" y="88279"/>
                  </a:lnTo>
                  <a:lnTo>
                    <a:pt x="115797" y="109141"/>
                  </a:lnTo>
                  <a:lnTo>
                    <a:pt x="130624" y="125312"/>
                  </a:lnTo>
                  <a:lnTo>
                    <a:pt x="136216" y="134537"/>
                  </a:lnTo>
                  <a:lnTo>
                    <a:pt x="137604" y="143027"/>
                  </a:lnTo>
                  <a:lnTo>
                    <a:pt x="136189" y="151027"/>
                  </a:lnTo>
                  <a:lnTo>
                    <a:pt x="132907" y="158699"/>
                  </a:lnTo>
                  <a:lnTo>
                    <a:pt x="124869" y="163815"/>
                  </a:lnTo>
                  <a:lnTo>
                    <a:pt x="100341" y="169498"/>
                  </a:lnTo>
                  <a:lnTo>
                    <a:pt x="46510" y="165912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1" name="Group 290"/>
          <p:cNvGrpSpPr/>
          <p:nvPr/>
        </p:nvGrpSpPr>
        <p:grpSpPr>
          <a:xfrm>
            <a:off x="7601575" y="5506404"/>
            <a:ext cx="2250957" cy="379027"/>
            <a:chOff x="7601575" y="5506404"/>
            <a:chExt cx="2250957" cy="379027"/>
          </a:xfrm>
        </p:grpSpPr>
        <p:sp>
          <p:nvSpPr>
            <p:cNvPr id="277" name="Freeform 276"/>
            <p:cNvSpPr/>
            <p:nvPr/>
          </p:nvSpPr>
          <p:spPr>
            <a:xfrm>
              <a:off x="7612103" y="5653803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1464" y="58616"/>
                  </a:lnTo>
                  <a:lnTo>
                    <a:pt x="193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7601575" y="5559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7708045" y="5632746"/>
              <a:ext cx="123611" cy="168996"/>
            </a:xfrm>
            <a:custGeom>
              <a:avLst/>
              <a:gdLst/>
              <a:ahLst/>
              <a:cxnLst/>
              <a:rect l="0" t="0" r="0" b="0"/>
              <a:pathLst>
                <a:path w="123611" h="168996">
                  <a:moveTo>
                    <a:pt x="61986" y="0"/>
                  </a:moveTo>
                  <a:lnTo>
                    <a:pt x="19294" y="14572"/>
                  </a:lnTo>
                  <a:lnTo>
                    <a:pt x="8958" y="20243"/>
                  </a:lnTo>
                  <a:lnTo>
                    <a:pt x="3237" y="27533"/>
                  </a:lnTo>
                  <a:lnTo>
                    <a:pt x="593" y="35903"/>
                  </a:lnTo>
                  <a:lnTo>
                    <a:pt x="0" y="44993"/>
                  </a:lnTo>
                  <a:lnTo>
                    <a:pt x="3115" y="52222"/>
                  </a:lnTo>
                  <a:lnTo>
                    <a:pt x="15934" y="63374"/>
                  </a:lnTo>
                  <a:lnTo>
                    <a:pt x="73093" y="93036"/>
                  </a:lnTo>
                  <a:lnTo>
                    <a:pt x="106337" y="120846"/>
                  </a:lnTo>
                  <a:lnTo>
                    <a:pt x="121082" y="139107"/>
                  </a:lnTo>
                  <a:lnTo>
                    <a:pt x="123610" y="147720"/>
                  </a:lnTo>
                  <a:lnTo>
                    <a:pt x="122956" y="155801"/>
                  </a:lnTo>
                  <a:lnTo>
                    <a:pt x="120180" y="163529"/>
                  </a:lnTo>
                  <a:lnTo>
                    <a:pt x="114820" y="167511"/>
                  </a:lnTo>
                  <a:lnTo>
                    <a:pt x="107737" y="168995"/>
                  </a:lnTo>
                  <a:lnTo>
                    <a:pt x="89339" y="166356"/>
                  </a:lnTo>
                  <a:lnTo>
                    <a:pt x="409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8019586" y="5641486"/>
              <a:ext cx="203172" cy="170245"/>
            </a:xfrm>
            <a:custGeom>
              <a:avLst/>
              <a:gdLst/>
              <a:ahLst/>
              <a:cxnLst/>
              <a:rect l="0" t="0" r="0" b="0"/>
              <a:pathLst>
                <a:path w="203172" h="170245">
                  <a:moveTo>
                    <a:pt x="108414" y="64959"/>
                  </a:moveTo>
                  <a:lnTo>
                    <a:pt x="108414" y="42603"/>
                  </a:lnTo>
                  <a:lnTo>
                    <a:pt x="102174" y="25387"/>
                  </a:lnTo>
                  <a:lnTo>
                    <a:pt x="97235" y="17521"/>
                  </a:lnTo>
                  <a:lnTo>
                    <a:pt x="82389" y="5661"/>
                  </a:lnTo>
                  <a:lnTo>
                    <a:pt x="73516" y="861"/>
                  </a:lnTo>
                  <a:lnTo>
                    <a:pt x="64091" y="0"/>
                  </a:lnTo>
                  <a:lnTo>
                    <a:pt x="44262" y="5283"/>
                  </a:lnTo>
                  <a:lnTo>
                    <a:pt x="26870" y="18549"/>
                  </a:lnTo>
                  <a:lnTo>
                    <a:pt x="12511" y="37314"/>
                  </a:lnTo>
                  <a:lnTo>
                    <a:pt x="2229" y="61251"/>
                  </a:lnTo>
                  <a:lnTo>
                    <a:pt x="0" y="84368"/>
                  </a:lnTo>
                  <a:lnTo>
                    <a:pt x="8100" y="127805"/>
                  </a:lnTo>
                  <a:lnTo>
                    <a:pt x="23189" y="154030"/>
                  </a:lnTo>
                  <a:lnTo>
                    <a:pt x="30540" y="158265"/>
                  </a:lnTo>
                  <a:lnTo>
                    <a:pt x="48067" y="159851"/>
                  </a:lnTo>
                  <a:lnTo>
                    <a:pt x="64436" y="153537"/>
                  </a:lnTo>
                  <a:lnTo>
                    <a:pt x="107215" y="122637"/>
                  </a:lnTo>
                  <a:lnTo>
                    <a:pt x="127848" y="84931"/>
                  </a:lnTo>
                  <a:lnTo>
                    <a:pt x="133429" y="71496"/>
                  </a:lnTo>
                  <a:lnTo>
                    <a:pt x="132334" y="84833"/>
                  </a:lnTo>
                  <a:lnTo>
                    <a:pt x="139548" y="115562"/>
                  </a:lnTo>
                  <a:lnTo>
                    <a:pt x="162354" y="148091"/>
                  </a:lnTo>
                  <a:lnTo>
                    <a:pt x="175671" y="160398"/>
                  </a:lnTo>
                  <a:lnTo>
                    <a:pt x="203171" y="1702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8370155" y="5675549"/>
              <a:ext cx="189515" cy="104597"/>
            </a:xfrm>
            <a:custGeom>
              <a:avLst/>
              <a:gdLst/>
              <a:ahLst/>
              <a:cxnLst/>
              <a:rect l="0" t="0" r="0" b="0"/>
              <a:pathLst>
                <a:path w="189515" h="104597">
                  <a:moveTo>
                    <a:pt x="0" y="30896"/>
                  </a:moveTo>
                  <a:lnTo>
                    <a:pt x="3120" y="73588"/>
                  </a:lnTo>
                  <a:lnTo>
                    <a:pt x="5590" y="83924"/>
                  </a:lnTo>
                  <a:lnTo>
                    <a:pt x="7236" y="86135"/>
                  </a:lnTo>
                  <a:lnTo>
                    <a:pt x="9066" y="76114"/>
                  </a:lnTo>
                  <a:lnTo>
                    <a:pt x="12580" y="32723"/>
                  </a:lnTo>
                  <a:lnTo>
                    <a:pt x="21579" y="10651"/>
                  </a:lnTo>
                  <a:lnTo>
                    <a:pt x="28424" y="4531"/>
                  </a:lnTo>
                  <a:lnTo>
                    <a:pt x="36497" y="1621"/>
                  </a:lnTo>
                  <a:lnTo>
                    <a:pt x="45388" y="851"/>
                  </a:lnTo>
                  <a:lnTo>
                    <a:pt x="52486" y="3847"/>
                  </a:lnTo>
                  <a:lnTo>
                    <a:pt x="63492" y="16535"/>
                  </a:lnTo>
                  <a:lnTo>
                    <a:pt x="76265" y="43409"/>
                  </a:lnTo>
                  <a:lnTo>
                    <a:pt x="78919" y="45087"/>
                  </a:lnTo>
                  <a:lnTo>
                    <a:pt x="80689" y="41527"/>
                  </a:lnTo>
                  <a:lnTo>
                    <a:pt x="89118" y="7780"/>
                  </a:lnTo>
                  <a:lnTo>
                    <a:pt x="95677" y="2617"/>
                  </a:lnTo>
                  <a:lnTo>
                    <a:pt x="115443" y="0"/>
                  </a:lnTo>
                  <a:lnTo>
                    <a:pt x="124925" y="3280"/>
                  </a:lnTo>
                  <a:lnTo>
                    <a:pt x="141700" y="16283"/>
                  </a:lnTo>
                  <a:lnTo>
                    <a:pt x="158708" y="43334"/>
                  </a:lnTo>
                  <a:lnTo>
                    <a:pt x="189514" y="104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8602433" y="5653803"/>
              <a:ext cx="104635" cy="136393"/>
            </a:xfrm>
            <a:custGeom>
              <a:avLst/>
              <a:gdLst/>
              <a:ahLst/>
              <a:cxnLst/>
              <a:rect l="0" t="0" r="0" b="0"/>
              <a:pathLst>
                <a:path w="104635" h="136393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1978" y="109764"/>
                  </a:lnTo>
                  <a:lnTo>
                    <a:pt x="10656" y="129113"/>
                  </a:lnTo>
                  <a:lnTo>
                    <a:pt x="17416" y="134038"/>
                  </a:lnTo>
                  <a:lnTo>
                    <a:pt x="25431" y="136152"/>
                  </a:lnTo>
                  <a:lnTo>
                    <a:pt x="34285" y="136392"/>
                  </a:lnTo>
                  <a:lnTo>
                    <a:pt x="50361" y="130418"/>
                  </a:lnTo>
                  <a:lnTo>
                    <a:pt x="57923" y="125550"/>
                  </a:lnTo>
                  <a:lnTo>
                    <a:pt x="69446" y="110782"/>
                  </a:lnTo>
                  <a:lnTo>
                    <a:pt x="93789" y="49081"/>
                  </a:lnTo>
                  <a:lnTo>
                    <a:pt x="1046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8759710" y="550640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2" y="165005"/>
                  </a:lnTo>
                  <a:lnTo>
                    <a:pt x="13455" y="217990"/>
                  </a:lnTo>
                  <a:lnTo>
                    <a:pt x="18804" y="25176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8917637" y="5537989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0528" y="58617"/>
                  </a:lnTo>
                  <a:lnTo>
                    <a:pt x="9359" y="118857"/>
                  </a:lnTo>
                  <a:lnTo>
                    <a:pt x="2196" y="170097"/>
                  </a:lnTo>
                  <a:lnTo>
                    <a:pt x="434" y="22493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8854466" y="5658660"/>
              <a:ext cx="136872" cy="5672"/>
            </a:xfrm>
            <a:custGeom>
              <a:avLst/>
              <a:gdLst/>
              <a:ahLst/>
              <a:cxnLst/>
              <a:rect l="0" t="0" r="0" b="0"/>
              <a:pathLst>
                <a:path w="136872" h="5672">
                  <a:moveTo>
                    <a:pt x="136871" y="5671"/>
                  </a:moveTo>
                  <a:lnTo>
                    <a:pt x="120103" y="82"/>
                  </a:lnTo>
                  <a:lnTo>
                    <a:pt x="102512" y="458"/>
                  </a:lnTo>
                  <a:lnTo>
                    <a:pt x="81826" y="2184"/>
                  </a:lnTo>
                  <a:lnTo>
                    <a:pt x="33537" y="0"/>
                  </a:lnTo>
                  <a:lnTo>
                    <a:pt x="0" y="5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9022922" y="576961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9215022" y="5653803"/>
              <a:ext cx="103335" cy="159012"/>
            </a:xfrm>
            <a:custGeom>
              <a:avLst/>
              <a:gdLst/>
              <a:ahLst/>
              <a:cxnLst/>
              <a:rect l="0" t="0" r="0" b="0"/>
              <a:pathLst>
                <a:path w="103335" h="159012">
                  <a:moveTo>
                    <a:pt x="50055" y="0"/>
                  </a:moveTo>
                  <a:lnTo>
                    <a:pt x="15309" y="37086"/>
                  </a:lnTo>
                  <a:lnTo>
                    <a:pt x="6146" y="55087"/>
                  </a:lnTo>
                  <a:lnTo>
                    <a:pt x="0" y="90541"/>
                  </a:lnTo>
                  <a:lnTo>
                    <a:pt x="3769" y="130682"/>
                  </a:lnTo>
                  <a:lnTo>
                    <a:pt x="8670" y="140933"/>
                  </a:lnTo>
                  <a:lnTo>
                    <a:pt x="23473" y="155444"/>
                  </a:lnTo>
                  <a:lnTo>
                    <a:pt x="32334" y="158611"/>
                  </a:lnTo>
                  <a:lnTo>
                    <a:pt x="51538" y="159011"/>
                  </a:lnTo>
                  <a:lnTo>
                    <a:pt x="68652" y="152170"/>
                  </a:lnTo>
                  <a:lnTo>
                    <a:pt x="98703" y="128714"/>
                  </a:lnTo>
                  <a:lnTo>
                    <a:pt x="102374" y="120904"/>
                  </a:lnTo>
                  <a:lnTo>
                    <a:pt x="103334" y="102868"/>
                  </a:lnTo>
                  <a:lnTo>
                    <a:pt x="94419" y="65033"/>
                  </a:lnTo>
                  <a:lnTo>
                    <a:pt x="81641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9370983" y="5548518"/>
              <a:ext cx="83609" cy="305327"/>
            </a:xfrm>
            <a:custGeom>
              <a:avLst/>
              <a:gdLst/>
              <a:ahLst/>
              <a:cxnLst/>
              <a:rect l="0" t="0" r="0" b="0"/>
              <a:pathLst>
                <a:path w="83609" h="305327">
                  <a:moveTo>
                    <a:pt x="83608" y="305326"/>
                  </a:moveTo>
                  <a:lnTo>
                    <a:pt x="54299" y="270429"/>
                  </a:lnTo>
                  <a:lnTo>
                    <a:pt x="31727" y="212329"/>
                  </a:lnTo>
                  <a:lnTo>
                    <a:pt x="13518" y="150924"/>
                  </a:lnTo>
                  <a:lnTo>
                    <a:pt x="1472" y="89631"/>
                  </a:lnTo>
                  <a:lnTo>
                    <a:pt x="0" y="48654"/>
                  </a:lnTo>
                  <a:lnTo>
                    <a:pt x="5894" y="27083"/>
                  </a:lnTo>
                  <a:lnTo>
                    <a:pt x="10742" y="18055"/>
                  </a:lnTo>
                  <a:lnTo>
                    <a:pt x="18653" y="12037"/>
                  </a:lnTo>
                  <a:lnTo>
                    <a:pt x="55612" y="2378"/>
                  </a:lnTo>
                  <a:lnTo>
                    <a:pt x="730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9359834" y="5685389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21056"/>
                  </a:moveTo>
                  <a:lnTo>
                    <a:pt x="83650" y="17937"/>
                  </a:lnTo>
                  <a:lnTo>
                    <a:pt x="26613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9717605" y="5567230"/>
              <a:ext cx="134927" cy="318201"/>
            </a:xfrm>
            <a:custGeom>
              <a:avLst/>
              <a:gdLst/>
              <a:ahLst/>
              <a:cxnLst/>
              <a:rect l="0" t="0" r="0" b="0"/>
              <a:pathLst>
                <a:path w="134927" h="318201">
                  <a:moveTo>
                    <a:pt x="116011" y="128687"/>
                  </a:moveTo>
                  <a:lnTo>
                    <a:pt x="121601" y="111919"/>
                  </a:lnTo>
                  <a:lnTo>
                    <a:pt x="119488" y="79135"/>
                  </a:lnTo>
                  <a:lnTo>
                    <a:pt x="111453" y="39785"/>
                  </a:lnTo>
                  <a:lnTo>
                    <a:pt x="105953" y="29645"/>
                  </a:lnTo>
                  <a:lnTo>
                    <a:pt x="90484" y="15258"/>
                  </a:lnTo>
                  <a:lnTo>
                    <a:pt x="62045" y="582"/>
                  </a:lnTo>
                  <a:lnTo>
                    <a:pt x="51958" y="0"/>
                  </a:lnTo>
                  <a:lnTo>
                    <a:pt x="31391" y="5592"/>
                  </a:lnTo>
                  <a:lnTo>
                    <a:pt x="13672" y="18996"/>
                  </a:lnTo>
                  <a:lnTo>
                    <a:pt x="5671" y="27483"/>
                  </a:lnTo>
                  <a:lnTo>
                    <a:pt x="1507" y="37821"/>
                  </a:lnTo>
                  <a:lnTo>
                    <a:pt x="0" y="61786"/>
                  </a:lnTo>
                  <a:lnTo>
                    <a:pt x="5728" y="95996"/>
                  </a:lnTo>
                  <a:lnTo>
                    <a:pt x="12073" y="103384"/>
                  </a:lnTo>
                  <a:lnTo>
                    <a:pt x="31603" y="111592"/>
                  </a:lnTo>
                  <a:lnTo>
                    <a:pt x="52760" y="112121"/>
                  </a:lnTo>
                  <a:lnTo>
                    <a:pt x="73862" y="107286"/>
                  </a:lnTo>
                  <a:lnTo>
                    <a:pt x="94939" y="97338"/>
                  </a:lnTo>
                  <a:lnTo>
                    <a:pt x="104303" y="96089"/>
                  </a:lnTo>
                  <a:lnTo>
                    <a:pt x="120946" y="100941"/>
                  </a:lnTo>
                  <a:lnTo>
                    <a:pt x="125150" y="106680"/>
                  </a:lnTo>
                  <a:lnTo>
                    <a:pt x="126783" y="114015"/>
                  </a:lnTo>
                  <a:lnTo>
                    <a:pt x="126588" y="162184"/>
                  </a:lnTo>
                  <a:lnTo>
                    <a:pt x="132144" y="211011"/>
                  </a:lnTo>
                  <a:lnTo>
                    <a:pt x="134926" y="270338"/>
                  </a:lnTo>
                  <a:lnTo>
                    <a:pt x="126540" y="318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4" name="Group 293"/>
          <p:cNvGrpSpPr/>
          <p:nvPr/>
        </p:nvGrpSpPr>
        <p:grpSpPr>
          <a:xfrm>
            <a:off x="1695521" y="5980186"/>
            <a:ext cx="363986" cy="302400"/>
            <a:chOff x="1695521" y="5980186"/>
            <a:chExt cx="363986" cy="302400"/>
          </a:xfrm>
        </p:grpSpPr>
        <p:sp>
          <p:nvSpPr>
            <p:cNvPr id="292" name="Freeform 291"/>
            <p:cNvSpPr/>
            <p:nvPr/>
          </p:nvSpPr>
          <p:spPr>
            <a:xfrm>
              <a:off x="1695521" y="5980186"/>
              <a:ext cx="15880" cy="284271"/>
            </a:xfrm>
            <a:custGeom>
              <a:avLst/>
              <a:gdLst/>
              <a:ahLst/>
              <a:cxnLst/>
              <a:rect l="0" t="0" r="0" b="0"/>
              <a:pathLst>
                <a:path w="15880" h="284271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51356"/>
                  </a:lnTo>
                  <a:lnTo>
                    <a:pt x="12581" y="209965"/>
                  </a:lnTo>
                  <a:lnTo>
                    <a:pt x="15879" y="237208"/>
                  </a:lnTo>
                  <a:lnTo>
                    <a:pt x="1009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1830139" y="6022300"/>
              <a:ext cx="229368" cy="260286"/>
            </a:xfrm>
            <a:custGeom>
              <a:avLst/>
              <a:gdLst/>
              <a:ahLst/>
              <a:cxnLst/>
              <a:rect l="0" t="0" r="0" b="0"/>
              <a:pathLst>
                <a:path w="229368" h="260286">
                  <a:moveTo>
                    <a:pt x="117633" y="0"/>
                  </a:moveTo>
                  <a:lnTo>
                    <a:pt x="93586" y="9576"/>
                  </a:lnTo>
                  <a:lnTo>
                    <a:pt x="58040" y="39404"/>
                  </a:lnTo>
                  <a:lnTo>
                    <a:pt x="31078" y="75244"/>
                  </a:lnTo>
                  <a:lnTo>
                    <a:pt x="3867" y="132135"/>
                  </a:lnTo>
                  <a:lnTo>
                    <a:pt x="0" y="158942"/>
                  </a:lnTo>
                  <a:lnTo>
                    <a:pt x="7049" y="208691"/>
                  </a:lnTo>
                  <a:lnTo>
                    <a:pt x="19351" y="227673"/>
                  </a:lnTo>
                  <a:lnTo>
                    <a:pt x="36517" y="242738"/>
                  </a:lnTo>
                  <a:lnTo>
                    <a:pt x="55845" y="253333"/>
                  </a:lnTo>
                  <a:lnTo>
                    <a:pt x="97635" y="260285"/>
                  </a:lnTo>
                  <a:lnTo>
                    <a:pt x="135884" y="256756"/>
                  </a:lnTo>
                  <a:lnTo>
                    <a:pt x="158500" y="245136"/>
                  </a:lnTo>
                  <a:lnTo>
                    <a:pt x="203819" y="206283"/>
                  </a:lnTo>
                  <a:lnTo>
                    <a:pt x="218719" y="187608"/>
                  </a:lnTo>
                  <a:lnTo>
                    <a:pt x="226901" y="164490"/>
                  </a:lnTo>
                  <a:lnTo>
                    <a:pt x="229367" y="139788"/>
                  </a:lnTo>
                  <a:lnTo>
                    <a:pt x="226564" y="117110"/>
                  </a:lnTo>
                  <a:lnTo>
                    <a:pt x="212820" y="84612"/>
                  </a:lnTo>
                  <a:lnTo>
                    <a:pt x="188340" y="58346"/>
                  </a:lnTo>
                  <a:lnTo>
                    <a:pt x="165826" y="49328"/>
                  </a:lnTo>
                  <a:lnTo>
                    <a:pt x="117633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3" name="Group 302"/>
          <p:cNvGrpSpPr/>
          <p:nvPr/>
        </p:nvGrpSpPr>
        <p:grpSpPr>
          <a:xfrm>
            <a:off x="3116435" y="5959129"/>
            <a:ext cx="1768789" cy="421141"/>
            <a:chOff x="3116435" y="5959129"/>
            <a:chExt cx="1768789" cy="421141"/>
          </a:xfrm>
        </p:grpSpPr>
        <p:sp>
          <p:nvSpPr>
            <p:cNvPr id="295" name="Freeform 294"/>
            <p:cNvSpPr/>
            <p:nvPr/>
          </p:nvSpPr>
          <p:spPr>
            <a:xfrm>
              <a:off x="3263834" y="6043357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5589" y="58617"/>
                  </a:lnTo>
                  <a:lnTo>
                    <a:pt x="9065" y="104586"/>
                  </a:lnTo>
                  <a:lnTo>
                    <a:pt x="10095" y="160840"/>
                  </a:lnTo>
                  <a:lnTo>
                    <a:pt x="15989" y="210783"/>
                  </a:lnTo>
                  <a:lnTo>
                    <a:pt x="27291" y="266071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3116435" y="6064414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31586"/>
                  </a:moveTo>
                  <a:lnTo>
                    <a:pt x="320144" y="20408"/>
                  </a:lnTo>
                  <a:lnTo>
                    <a:pt x="287360" y="13455"/>
                  </a:lnTo>
                  <a:lnTo>
                    <a:pt x="227125" y="12277"/>
                  </a:lnTo>
                  <a:lnTo>
                    <a:pt x="168953" y="15857"/>
                  </a:lnTo>
                  <a:lnTo>
                    <a:pt x="112402" y="11581"/>
                  </a:lnTo>
                  <a:lnTo>
                    <a:pt x="50105" y="3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3516518" y="6053886"/>
              <a:ext cx="364113" cy="326384"/>
            </a:xfrm>
            <a:custGeom>
              <a:avLst/>
              <a:gdLst/>
              <a:ahLst/>
              <a:cxnLst/>
              <a:rect l="0" t="0" r="0" b="0"/>
              <a:pathLst>
                <a:path w="364113" h="326384">
                  <a:moveTo>
                    <a:pt x="0" y="0"/>
                  </a:moveTo>
                  <a:lnTo>
                    <a:pt x="8333" y="54145"/>
                  </a:lnTo>
                  <a:lnTo>
                    <a:pt x="9878" y="101441"/>
                  </a:lnTo>
                  <a:lnTo>
                    <a:pt x="13455" y="153668"/>
                  </a:lnTo>
                  <a:lnTo>
                    <a:pt x="19555" y="213238"/>
                  </a:lnTo>
                  <a:lnTo>
                    <a:pt x="20760" y="259536"/>
                  </a:lnTo>
                  <a:lnTo>
                    <a:pt x="26607" y="208511"/>
                  </a:lnTo>
                  <a:lnTo>
                    <a:pt x="42382" y="148514"/>
                  </a:lnTo>
                  <a:lnTo>
                    <a:pt x="45802" y="137613"/>
                  </a:lnTo>
                  <a:lnTo>
                    <a:pt x="51592" y="129177"/>
                  </a:lnTo>
                  <a:lnTo>
                    <a:pt x="67383" y="116683"/>
                  </a:lnTo>
                  <a:lnTo>
                    <a:pt x="86100" y="113470"/>
                  </a:lnTo>
                  <a:lnTo>
                    <a:pt x="96004" y="114251"/>
                  </a:lnTo>
                  <a:lnTo>
                    <a:pt x="113248" y="124477"/>
                  </a:lnTo>
                  <a:lnTo>
                    <a:pt x="136110" y="153085"/>
                  </a:lnTo>
                  <a:lnTo>
                    <a:pt x="159207" y="204674"/>
                  </a:lnTo>
                  <a:lnTo>
                    <a:pt x="178690" y="262436"/>
                  </a:lnTo>
                  <a:lnTo>
                    <a:pt x="183533" y="276905"/>
                  </a:lnTo>
                  <a:lnTo>
                    <a:pt x="181786" y="271637"/>
                  </a:lnTo>
                  <a:lnTo>
                    <a:pt x="185403" y="243352"/>
                  </a:lnTo>
                  <a:lnTo>
                    <a:pt x="193926" y="224750"/>
                  </a:lnTo>
                  <a:lnTo>
                    <a:pt x="199474" y="216513"/>
                  </a:lnTo>
                  <a:lnTo>
                    <a:pt x="218116" y="204242"/>
                  </a:lnTo>
                  <a:lnTo>
                    <a:pt x="242000" y="196059"/>
                  </a:lnTo>
                  <a:lnTo>
                    <a:pt x="303688" y="184785"/>
                  </a:lnTo>
                  <a:lnTo>
                    <a:pt x="330837" y="169525"/>
                  </a:lnTo>
                  <a:lnTo>
                    <a:pt x="353699" y="150185"/>
                  </a:lnTo>
                  <a:lnTo>
                    <a:pt x="361920" y="130310"/>
                  </a:lnTo>
                  <a:lnTo>
                    <a:pt x="364112" y="118459"/>
                  </a:lnTo>
                  <a:lnTo>
                    <a:pt x="362065" y="108218"/>
                  </a:lnTo>
                  <a:lnTo>
                    <a:pt x="350430" y="90601"/>
                  </a:lnTo>
                  <a:lnTo>
                    <a:pt x="341245" y="86137"/>
                  </a:lnTo>
                  <a:lnTo>
                    <a:pt x="318561" y="84297"/>
                  </a:lnTo>
                  <a:lnTo>
                    <a:pt x="285071" y="89837"/>
                  </a:lnTo>
                  <a:lnTo>
                    <a:pt x="258510" y="104477"/>
                  </a:lnTo>
                  <a:lnTo>
                    <a:pt x="246305" y="123253"/>
                  </a:lnTo>
                  <a:lnTo>
                    <a:pt x="228937" y="167846"/>
                  </a:lnTo>
                  <a:lnTo>
                    <a:pt x="229010" y="205450"/>
                  </a:lnTo>
                  <a:lnTo>
                    <a:pt x="240685" y="257738"/>
                  </a:lnTo>
                  <a:lnTo>
                    <a:pt x="251640" y="276767"/>
                  </a:lnTo>
                  <a:lnTo>
                    <a:pt x="276551" y="300634"/>
                  </a:lnTo>
                  <a:lnTo>
                    <a:pt x="306159" y="316934"/>
                  </a:lnTo>
                  <a:lnTo>
                    <a:pt x="35796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4158756" y="5969658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553" y="216109"/>
                  </a:lnTo>
                  <a:lnTo>
                    <a:pt x="11409" y="266153"/>
                  </a:lnTo>
                  <a:lnTo>
                    <a:pt x="18804" y="325577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4266895" y="6177007"/>
              <a:ext cx="218246" cy="192735"/>
            </a:xfrm>
            <a:custGeom>
              <a:avLst/>
              <a:gdLst/>
              <a:ahLst/>
              <a:cxnLst/>
              <a:rect l="0" t="0" r="0" b="0"/>
              <a:pathLst>
                <a:path w="218246" h="192735">
                  <a:moveTo>
                    <a:pt x="102431" y="76920"/>
                  </a:moveTo>
                  <a:lnTo>
                    <a:pt x="113610" y="65742"/>
                  </a:lnTo>
                  <a:lnTo>
                    <a:pt x="115733" y="58939"/>
                  </a:lnTo>
                  <a:lnTo>
                    <a:pt x="114972" y="42022"/>
                  </a:lnTo>
                  <a:lnTo>
                    <a:pt x="107615" y="25925"/>
                  </a:lnTo>
                  <a:lnTo>
                    <a:pt x="102378" y="18357"/>
                  </a:lnTo>
                  <a:lnTo>
                    <a:pt x="87200" y="6829"/>
                  </a:lnTo>
                  <a:lnTo>
                    <a:pt x="78239" y="2116"/>
                  </a:lnTo>
                  <a:lnTo>
                    <a:pt x="58923" y="0"/>
                  </a:lnTo>
                  <a:lnTo>
                    <a:pt x="48859" y="1074"/>
                  </a:lnTo>
                  <a:lnTo>
                    <a:pt x="31438" y="11626"/>
                  </a:lnTo>
                  <a:lnTo>
                    <a:pt x="17066" y="28013"/>
                  </a:lnTo>
                  <a:lnTo>
                    <a:pt x="6779" y="46995"/>
                  </a:lnTo>
                  <a:lnTo>
                    <a:pt x="0" y="83001"/>
                  </a:lnTo>
                  <a:lnTo>
                    <a:pt x="9170" y="123306"/>
                  </a:lnTo>
                  <a:lnTo>
                    <a:pt x="23547" y="144719"/>
                  </a:lnTo>
                  <a:lnTo>
                    <a:pt x="32294" y="153705"/>
                  </a:lnTo>
                  <a:lnTo>
                    <a:pt x="42805" y="158526"/>
                  </a:lnTo>
                  <a:lnTo>
                    <a:pt x="66962" y="160762"/>
                  </a:lnTo>
                  <a:lnTo>
                    <a:pt x="77615" y="157381"/>
                  </a:lnTo>
                  <a:lnTo>
                    <a:pt x="119021" y="122741"/>
                  </a:lnTo>
                  <a:lnTo>
                    <a:pt x="135163" y="95956"/>
                  </a:lnTo>
                  <a:lnTo>
                    <a:pt x="139460" y="94290"/>
                  </a:lnTo>
                  <a:lnTo>
                    <a:pt x="143495" y="97858"/>
                  </a:lnTo>
                  <a:lnTo>
                    <a:pt x="176962" y="156747"/>
                  </a:lnTo>
                  <a:lnTo>
                    <a:pt x="197434" y="177782"/>
                  </a:lnTo>
                  <a:lnTo>
                    <a:pt x="218245" y="192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4474490" y="6151570"/>
              <a:ext cx="173862" cy="188032"/>
            </a:xfrm>
            <a:custGeom>
              <a:avLst/>
              <a:gdLst/>
              <a:ahLst/>
              <a:cxnLst/>
              <a:rect l="0" t="0" r="0" b="0"/>
              <a:pathLst>
                <a:path w="173862" h="188032">
                  <a:moveTo>
                    <a:pt x="105406" y="18129"/>
                  </a:moveTo>
                  <a:lnTo>
                    <a:pt x="94228" y="6951"/>
                  </a:lnTo>
                  <a:lnTo>
                    <a:pt x="76262" y="1463"/>
                  </a:lnTo>
                  <a:lnTo>
                    <a:pt x="64919" y="0"/>
                  </a:lnTo>
                  <a:lnTo>
                    <a:pt x="42959" y="4613"/>
                  </a:lnTo>
                  <a:lnTo>
                    <a:pt x="22669" y="15631"/>
                  </a:lnTo>
                  <a:lnTo>
                    <a:pt x="5853" y="32226"/>
                  </a:lnTo>
                  <a:lnTo>
                    <a:pt x="1603" y="42735"/>
                  </a:lnTo>
                  <a:lnTo>
                    <a:pt x="0" y="66890"/>
                  </a:lnTo>
                  <a:lnTo>
                    <a:pt x="4719" y="75203"/>
                  </a:lnTo>
                  <a:lnTo>
                    <a:pt x="12546" y="80744"/>
                  </a:lnTo>
                  <a:lnTo>
                    <a:pt x="45917" y="88544"/>
                  </a:lnTo>
                  <a:lnTo>
                    <a:pt x="70777" y="92708"/>
                  </a:lnTo>
                  <a:lnTo>
                    <a:pt x="131652" y="115356"/>
                  </a:lnTo>
                  <a:lnTo>
                    <a:pt x="161406" y="132205"/>
                  </a:lnTo>
                  <a:lnTo>
                    <a:pt x="167306" y="140973"/>
                  </a:lnTo>
                  <a:lnTo>
                    <a:pt x="173861" y="163194"/>
                  </a:lnTo>
                  <a:lnTo>
                    <a:pt x="172100" y="172161"/>
                  </a:lnTo>
                  <a:lnTo>
                    <a:pt x="167416" y="179309"/>
                  </a:lnTo>
                  <a:lnTo>
                    <a:pt x="160784" y="185243"/>
                  </a:lnTo>
                  <a:lnTo>
                    <a:pt x="151683" y="188031"/>
                  </a:lnTo>
                  <a:lnTo>
                    <a:pt x="117688" y="186364"/>
                  </a:lnTo>
                  <a:lnTo>
                    <a:pt x="63523" y="172056"/>
                  </a:lnTo>
                  <a:lnTo>
                    <a:pt x="21178" y="165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4729490" y="5959129"/>
              <a:ext cx="39920" cy="400084"/>
            </a:xfrm>
            <a:custGeom>
              <a:avLst/>
              <a:gdLst/>
              <a:ahLst/>
              <a:cxnLst/>
              <a:rect l="0" t="0" r="0" b="0"/>
              <a:pathLst>
                <a:path w="39920" h="400084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7" y="150440"/>
                  </a:lnTo>
                  <a:lnTo>
                    <a:pt x="17003" y="205882"/>
                  </a:lnTo>
                  <a:lnTo>
                    <a:pt x="25730" y="262547"/>
                  </a:lnTo>
                  <a:lnTo>
                    <a:pt x="31787" y="324520"/>
                  </a:lnTo>
                  <a:lnTo>
                    <a:pt x="37510" y="364826"/>
                  </a:lnTo>
                  <a:lnTo>
                    <a:pt x="3991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4590425" y="6117057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31585"/>
                  </a:moveTo>
                  <a:lnTo>
                    <a:pt x="236181" y="31586"/>
                  </a:lnTo>
                  <a:lnTo>
                    <a:pt x="182006" y="30416"/>
                  </a:lnTo>
                  <a:lnTo>
                    <a:pt x="123126" y="23252"/>
                  </a:lnTo>
                  <a:lnTo>
                    <a:pt x="61105" y="159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6" name="Group 315"/>
          <p:cNvGrpSpPr/>
          <p:nvPr/>
        </p:nvGrpSpPr>
        <p:grpSpPr>
          <a:xfrm>
            <a:off x="5119842" y="6041251"/>
            <a:ext cx="1894481" cy="461492"/>
            <a:chOff x="5119842" y="6041251"/>
            <a:chExt cx="1894481" cy="461492"/>
          </a:xfrm>
        </p:grpSpPr>
        <p:sp>
          <p:nvSpPr>
            <p:cNvPr id="304" name="Freeform 303"/>
            <p:cNvSpPr/>
            <p:nvPr/>
          </p:nvSpPr>
          <p:spPr>
            <a:xfrm>
              <a:off x="5119842" y="6041251"/>
              <a:ext cx="154298" cy="326674"/>
            </a:xfrm>
            <a:custGeom>
              <a:avLst/>
              <a:gdLst/>
              <a:ahLst/>
              <a:cxnLst/>
              <a:rect l="0" t="0" r="0" b="0"/>
              <a:pathLst>
                <a:path w="154298" h="326674">
                  <a:moveTo>
                    <a:pt x="133878" y="223205"/>
                  </a:moveTo>
                  <a:lnTo>
                    <a:pt x="89915" y="193896"/>
                  </a:lnTo>
                  <a:lnTo>
                    <a:pt x="66766" y="189901"/>
                  </a:lnTo>
                  <a:lnTo>
                    <a:pt x="54041" y="190474"/>
                  </a:lnTo>
                  <a:lnTo>
                    <a:pt x="33664" y="200469"/>
                  </a:lnTo>
                  <a:lnTo>
                    <a:pt x="24955" y="208048"/>
                  </a:lnTo>
                  <a:lnTo>
                    <a:pt x="12158" y="228946"/>
                  </a:lnTo>
                  <a:lnTo>
                    <a:pt x="3741" y="253832"/>
                  </a:lnTo>
                  <a:lnTo>
                    <a:pt x="0" y="280491"/>
                  </a:lnTo>
                  <a:lnTo>
                    <a:pt x="4577" y="304817"/>
                  </a:lnTo>
                  <a:lnTo>
                    <a:pt x="9073" y="316217"/>
                  </a:lnTo>
                  <a:lnTo>
                    <a:pt x="17919" y="322648"/>
                  </a:lnTo>
                  <a:lnTo>
                    <a:pt x="43346" y="326673"/>
                  </a:lnTo>
                  <a:lnTo>
                    <a:pt x="67905" y="321443"/>
                  </a:lnTo>
                  <a:lnTo>
                    <a:pt x="79368" y="316773"/>
                  </a:lnTo>
                  <a:lnTo>
                    <a:pt x="98343" y="299106"/>
                  </a:lnTo>
                  <a:lnTo>
                    <a:pt x="119060" y="262852"/>
                  </a:lnTo>
                  <a:lnTo>
                    <a:pt x="140332" y="200870"/>
                  </a:lnTo>
                  <a:lnTo>
                    <a:pt x="151704" y="140458"/>
                  </a:lnTo>
                  <a:lnTo>
                    <a:pt x="154297" y="83117"/>
                  </a:lnTo>
                  <a:lnTo>
                    <a:pt x="146403" y="27901"/>
                  </a:lnTo>
                  <a:lnTo>
                    <a:pt x="140224" y="4212"/>
                  </a:lnTo>
                  <a:lnTo>
                    <a:pt x="136939" y="0"/>
                  </a:lnTo>
                  <a:lnTo>
                    <a:pt x="133579" y="703"/>
                  </a:lnTo>
                  <a:lnTo>
                    <a:pt x="130169" y="4680"/>
                  </a:lnTo>
                  <a:lnTo>
                    <a:pt x="119781" y="32635"/>
                  </a:lnTo>
                  <a:lnTo>
                    <a:pt x="114196" y="84003"/>
                  </a:lnTo>
                  <a:lnTo>
                    <a:pt x="113092" y="142329"/>
                  </a:lnTo>
                  <a:lnTo>
                    <a:pt x="112875" y="204240"/>
                  </a:lnTo>
                  <a:lnTo>
                    <a:pt x="121237" y="260359"/>
                  </a:lnTo>
                  <a:lnTo>
                    <a:pt x="134154" y="300214"/>
                  </a:lnTo>
                  <a:lnTo>
                    <a:pt x="144406" y="317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5369533" y="625392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42692"/>
                  </a:lnTo>
                  <a:lnTo>
                    <a:pt x="9553" y="102069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5369533" y="6169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5492073" y="6230186"/>
              <a:ext cx="148753" cy="272557"/>
            </a:xfrm>
            <a:custGeom>
              <a:avLst/>
              <a:gdLst/>
              <a:ahLst/>
              <a:cxnLst/>
              <a:rect l="0" t="0" r="0" b="0"/>
              <a:pathLst>
                <a:path w="148753" h="272557">
                  <a:moveTo>
                    <a:pt x="77502" y="65855"/>
                  </a:moveTo>
                  <a:lnTo>
                    <a:pt x="83091" y="49087"/>
                  </a:lnTo>
                  <a:lnTo>
                    <a:pt x="82716" y="31496"/>
                  </a:lnTo>
                  <a:lnTo>
                    <a:pt x="80978" y="21892"/>
                  </a:lnTo>
                  <a:lnTo>
                    <a:pt x="76310" y="14320"/>
                  </a:lnTo>
                  <a:lnTo>
                    <a:pt x="61764" y="2786"/>
                  </a:lnTo>
                  <a:lnTo>
                    <a:pt x="43601" y="0"/>
                  </a:lnTo>
                  <a:lnTo>
                    <a:pt x="33845" y="895"/>
                  </a:lnTo>
                  <a:lnTo>
                    <a:pt x="26170" y="5001"/>
                  </a:lnTo>
                  <a:lnTo>
                    <a:pt x="14523" y="18922"/>
                  </a:lnTo>
                  <a:lnTo>
                    <a:pt x="1390" y="46489"/>
                  </a:lnTo>
                  <a:lnTo>
                    <a:pt x="0" y="66607"/>
                  </a:lnTo>
                  <a:lnTo>
                    <a:pt x="4452" y="86076"/>
                  </a:lnTo>
                  <a:lnTo>
                    <a:pt x="14230" y="102528"/>
                  </a:lnTo>
                  <a:lnTo>
                    <a:pt x="22452" y="107851"/>
                  </a:lnTo>
                  <a:lnTo>
                    <a:pt x="44067" y="113766"/>
                  </a:lnTo>
                  <a:lnTo>
                    <a:pt x="66151" y="110156"/>
                  </a:lnTo>
                  <a:lnTo>
                    <a:pt x="76954" y="105917"/>
                  </a:lnTo>
                  <a:lnTo>
                    <a:pt x="87665" y="105431"/>
                  </a:lnTo>
                  <a:lnTo>
                    <a:pt x="108925" y="111130"/>
                  </a:lnTo>
                  <a:lnTo>
                    <a:pt x="117168" y="119435"/>
                  </a:lnTo>
                  <a:lnTo>
                    <a:pt x="134359" y="159070"/>
                  </a:lnTo>
                  <a:lnTo>
                    <a:pt x="147528" y="221745"/>
                  </a:lnTo>
                  <a:lnTo>
                    <a:pt x="148752" y="236462"/>
                  </a:lnTo>
                  <a:lnTo>
                    <a:pt x="146059" y="247443"/>
                  </a:lnTo>
                  <a:lnTo>
                    <a:pt x="140754" y="255934"/>
                  </a:lnTo>
                  <a:lnTo>
                    <a:pt x="133708" y="262764"/>
                  </a:lnTo>
                  <a:lnTo>
                    <a:pt x="113401" y="270353"/>
                  </a:lnTo>
                  <a:lnTo>
                    <a:pt x="89947" y="272556"/>
                  </a:lnTo>
                  <a:lnTo>
                    <a:pt x="67826" y="269637"/>
                  </a:lnTo>
                  <a:lnTo>
                    <a:pt x="20682" y="249723"/>
                  </a:lnTo>
                  <a:lnTo>
                    <a:pt x="3802" y="24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5664331" y="6264456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3119" y="42691"/>
                  </a:lnTo>
                  <a:lnTo>
                    <a:pt x="18212" y="102216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5632746" y="613811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5759088" y="6053886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0" y="0"/>
                  </a:moveTo>
                  <a:lnTo>
                    <a:pt x="5589" y="62092"/>
                  </a:lnTo>
                  <a:lnTo>
                    <a:pt x="17958" y="121882"/>
                  </a:lnTo>
                  <a:lnTo>
                    <a:pt x="28197" y="172724"/>
                  </a:lnTo>
                  <a:lnTo>
                    <a:pt x="37470" y="224832"/>
                  </a:lnTo>
                  <a:lnTo>
                    <a:pt x="43078" y="273807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1" name="Freeform 310"/>
            <p:cNvSpPr/>
            <p:nvPr/>
          </p:nvSpPr>
          <p:spPr>
            <a:xfrm>
              <a:off x="5695917" y="6201285"/>
              <a:ext cx="178985" cy="18623"/>
            </a:xfrm>
            <a:custGeom>
              <a:avLst/>
              <a:gdLst/>
              <a:ahLst/>
              <a:cxnLst/>
              <a:rect l="0" t="0" r="0" b="0"/>
              <a:pathLst>
                <a:path w="178985" h="18623">
                  <a:moveTo>
                    <a:pt x="178984" y="0"/>
                  </a:moveTo>
                  <a:lnTo>
                    <a:pt x="123940" y="16788"/>
                  </a:lnTo>
                  <a:lnTo>
                    <a:pt x="85986" y="18622"/>
                  </a:lnTo>
                  <a:lnTo>
                    <a:pt x="34359" y="1247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6140309" y="6180228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6138114" y="6085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6253296" y="6169699"/>
              <a:ext cx="127018" cy="148891"/>
            </a:xfrm>
            <a:custGeom>
              <a:avLst/>
              <a:gdLst/>
              <a:ahLst/>
              <a:cxnLst/>
              <a:rect l="0" t="0" r="0" b="0"/>
              <a:pathLst>
                <a:path w="127018" h="148891">
                  <a:moveTo>
                    <a:pt x="74331" y="0"/>
                  </a:moveTo>
                  <a:lnTo>
                    <a:pt x="51974" y="0"/>
                  </a:lnTo>
                  <a:lnTo>
                    <a:pt x="34758" y="6239"/>
                  </a:lnTo>
                  <a:lnTo>
                    <a:pt x="4643" y="29309"/>
                  </a:lnTo>
                  <a:lnTo>
                    <a:pt x="966" y="37087"/>
                  </a:lnTo>
                  <a:lnTo>
                    <a:pt x="0" y="55087"/>
                  </a:lnTo>
                  <a:lnTo>
                    <a:pt x="4889" y="61291"/>
                  </a:lnTo>
                  <a:lnTo>
                    <a:pt x="22801" y="68185"/>
                  </a:lnTo>
                  <a:lnTo>
                    <a:pt x="82810" y="76093"/>
                  </a:lnTo>
                  <a:lnTo>
                    <a:pt x="103836" y="82952"/>
                  </a:lnTo>
                  <a:lnTo>
                    <a:pt x="120979" y="93800"/>
                  </a:lnTo>
                  <a:lnTo>
                    <a:pt x="125317" y="102308"/>
                  </a:lnTo>
                  <a:lnTo>
                    <a:pt x="127017" y="124239"/>
                  </a:lnTo>
                  <a:lnTo>
                    <a:pt x="123493" y="133129"/>
                  </a:lnTo>
                  <a:lnTo>
                    <a:pt x="110219" y="146126"/>
                  </a:lnTo>
                  <a:lnTo>
                    <a:pt x="101765" y="148890"/>
                  </a:lnTo>
                  <a:lnTo>
                    <a:pt x="4274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6680119" y="6067707"/>
              <a:ext cx="334204" cy="254150"/>
            </a:xfrm>
            <a:custGeom>
              <a:avLst/>
              <a:gdLst/>
              <a:ahLst/>
              <a:cxnLst/>
              <a:rect l="0" t="0" r="0" b="0"/>
              <a:pathLst>
                <a:path w="334204" h="254150">
                  <a:moveTo>
                    <a:pt x="216046" y="7236"/>
                  </a:moveTo>
                  <a:lnTo>
                    <a:pt x="188490" y="0"/>
                  </a:lnTo>
                  <a:lnTo>
                    <a:pt x="135388" y="477"/>
                  </a:lnTo>
                  <a:lnTo>
                    <a:pt x="112348" y="6571"/>
                  </a:lnTo>
                  <a:lnTo>
                    <a:pt x="58328" y="36149"/>
                  </a:lnTo>
                  <a:lnTo>
                    <a:pt x="9620" y="86565"/>
                  </a:lnTo>
                  <a:lnTo>
                    <a:pt x="1469" y="110733"/>
                  </a:lnTo>
                  <a:lnTo>
                    <a:pt x="0" y="154105"/>
                  </a:lnTo>
                  <a:lnTo>
                    <a:pt x="5382" y="180136"/>
                  </a:lnTo>
                  <a:lnTo>
                    <a:pt x="21567" y="207944"/>
                  </a:lnTo>
                  <a:lnTo>
                    <a:pt x="34465" y="223561"/>
                  </a:lnTo>
                  <a:lnTo>
                    <a:pt x="54235" y="235181"/>
                  </a:lnTo>
                  <a:lnTo>
                    <a:pt x="91673" y="245180"/>
                  </a:lnTo>
                  <a:lnTo>
                    <a:pt x="146245" y="254149"/>
                  </a:lnTo>
                  <a:lnTo>
                    <a:pt x="193675" y="252621"/>
                  </a:lnTo>
                  <a:lnTo>
                    <a:pt x="252528" y="233218"/>
                  </a:lnTo>
                  <a:lnTo>
                    <a:pt x="299161" y="203736"/>
                  </a:lnTo>
                  <a:lnTo>
                    <a:pt x="318497" y="184646"/>
                  </a:lnTo>
                  <a:lnTo>
                    <a:pt x="330991" y="164464"/>
                  </a:lnTo>
                  <a:lnTo>
                    <a:pt x="334203" y="140676"/>
                  </a:lnTo>
                  <a:lnTo>
                    <a:pt x="330562" y="116845"/>
                  </a:lnTo>
                  <a:lnTo>
                    <a:pt x="321145" y="98455"/>
                  </a:lnTo>
                  <a:lnTo>
                    <a:pt x="299802" y="82483"/>
                  </a:lnTo>
                  <a:lnTo>
                    <a:pt x="273158" y="69925"/>
                  </a:lnTo>
                  <a:lnTo>
                    <a:pt x="226575" y="5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790259" y="200041"/>
            <a:ext cx="1155332" cy="589597"/>
            <a:chOff x="3790259" y="200041"/>
            <a:chExt cx="1155332" cy="589597"/>
          </a:xfrm>
        </p:grpSpPr>
        <p:sp>
          <p:nvSpPr>
            <p:cNvPr id="2" name="Freeform 1"/>
            <p:cNvSpPr/>
            <p:nvPr/>
          </p:nvSpPr>
          <p:spPr>
            <a:xfrm>
              <a:off x="3790259" y="200041"/>
              <a:ext cx="20761" cy="589597"/>
            </a:xfrm>
            <a:custGeom>
              <a:avLst/>
              <a:gdLst/>
              <a:ahLst/>
              <a:cxnLst/>
              <a:rect l="0" t="0" r="0" b="0"/>
              <a:pathLst>
                <a:path w="20761" h="589597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3119" y="171880"/>
                  </a:lnTo>
                  <a:lnTo>
                    <a:pt x="9065" y="233733"/>
                  </a:lnTo>
                  <a:lnTo>
                    <a:pt x="11409" y="291011"/>
                  </a:lnTo>
                  <a:lnTo>
                    <a:pt x="18804" y="350505"/>
                  </a:lnTo>
                  <a:lnTo>
                    <a:pt x="20389" y="407230"/>
                  </a:lnTo>
                  <a:lnTo>
                    <a:pt x="20760" y="451223"/>
                  </a:lnTo>
                  <a:lnTo>
                    <a:pt x="19799" y="511942"/>
                  </a:lnTo>
                  <a:lnTo>
                    <a:pt x="12706" y="562558"/>
                  </a:lnTo>
                  <a:lnTo>
                    <a:pt x="10528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50736" y="222516"/>
              <a:ext cx="480463" cy="564090"/>
            </a:xfrm>
            <a:custGeom>
              <a:avLst/>
              <a:gdLst/>
              <a:ahLst/>
              <a:cxnLst/>
              <a:rect l="0" t="0" r="0" b="0"/>
              <a:pathLst>
                <a:path w="480463" h="564090">
                  <a:moveTo>
                    <a:pt x="81678" y="19639"/>
                  </a:moveTo>
                  <a:lnTo>
                    <a:pt x="67024" y="72667"/>
                  </a:lnTo>
                  <a:lnTo>
                    <a:pt x="41678" y="133308"/>
                  </a:lnTo>
                  <a:lnTo>
                    <a:pt x="15059" y="187812"/>
                  </a:lnTo>
                  <a:lnTo>
                    <a:pt x="6056" y="209026"/>
                  </a:lnTo>
                  <a:lnTo>
                    <a:pt x="3188" y="211408"/>
                  </a:lnTo>
                  <a:lnTo>
                    <a:pt x="1275" y="208316"/>
                  </a:lnTo>
                  <a:lnTo>
                    <a:pt x="0" y="201576"/>
                  </a:lnTo>
                  <a:lnTo>
                    <a:pt x="12328" y="139727"/>
                  </a:lnTo>
                  <a:lnTo>
                    <a:pt x="27855" y="105133"/>
                  </a:lnTo>
                  <a:lnTo>
                    <a:pt x="72381" y="51391"/>
                  </a:lnTo>
                  <a:lnTo>
                    <a:pt x="113507" y="14733"/>
                  </a:lnTo>
                  <a:lnTo>
                    <a:pt x="137548" y="5760"/>
                  </a:lnTo>
                  <a:lnTo>
                    <a:pt x="191110" y="0"/>
                  </a:lnTo>
                  <a:lnTo>
                    <a:pt x="212593" y="5451"/>
                  </a:lnTo>
                  <a:lnTo>
                    <a:pt x="240960" y="24794"/>
                  </a:lnTo>
                  <a:lnTo>
                    <a:pt x="276398" y="62771"/>
                  </a:lnTo>
                  <a:lnTo>
                    <a:pt x="293141" y="93640"/>
                  </a:lnTo>
                  <a:lnTo>
                    <a:pt x="299922" y="130603"/>
                  </a:lnTo>
                  <a:lnTo>
                    <a:pt x="293808" y="176608"/>
                  </a:lnTo>
                  <a:lnTo>
                    <a:pt x="287871" y="198198"/>
                  </a:lnTo>
                  <a:lnTo>
                    <a:pt x="275095" y="216372"/>
                  </a:lnTo>
                  <a:lnTo>
                    <a:pt x="235440" y="253170"/>
                  </a:lnTo>
                  <a:lnTo>
                    <a:pt x="216697" y="263031"/>
                  </a:lnTo>
                  <a:lnTo>
                    <a:pt x="211465" y="262619"/>
                  </a:lnTo>
                  <a:lnTo>
                    <a:pt x="209147" y="258834"/>
                  </a:lnTo>
                  <a:lnTo>
                    <a:pt x="208771" y="252802"/>
                  </a:lnTo>
                  <a:lnTo>
                    <a:pt x="213200" y="248780"/>
                  </a:lnTo>
                  <a:lnTo>
                    <a:pt x="230600" y="244312"/>
                  </a:lnTo>
                  <a:lnTo>
                    <a:pt x="279898" y="242613"/>
                  </a:lnTo>
                  <a:lnTo>
                    <a:pt x="343033" y="255485"/>
                  </a:lnTo>
                  <a:lnTo>
                    <a:pt x="393874" y="278529"/>
                  </a:lnTo>
                  <a:lnTo>
                    <a:pt x="435805" y="315663"/>
                  </a:lnTo>
                  <a:lnTo>
                    <a:pt x="466964" y="351204"/>
                  </a:lnTo>
                  <a:lnTo>
                    <a:pt x="475185" y="372502"/>
                  </a:lnTo>
                  <a:lnTo>
                    <a:pt x="480462" y="429892"/>
                  </a:lnTo>
                  <a:lnTo>
                    <a:pt x="475787" y="469139"/>
                  </a:lnTo>
                  <a:lnTo>
                    <a:pt x="461403" y="508583"/>
                  </a:lnTo>
                  <a:lnTo>
                    <a:pt x="436735" y="538728"/>
                  </a:lnTo>
                  <a:lnTo>
                    <a:pt x="401609" y="556888"/>
                  </a:lnTo>
                  <a:lnTo>
                    <a:pt x="355977" y="564089"/>
                  </a:lnTo>
                  <a:lnTo>
                    <a:pt x="296561" y="559286"/>
                  </a:lnTo>
                  <a:lnTo>
                    <a:pt x="255051" y="555051"/>
                  </a:lnTo>
                  <a:lnTo>
                    <a:pt x="212111" y="536964"/>
                  </a:lnTo>
                  <a:lnTo>
                    <a:pt x="186963" y="525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63706" y="252683"/>
              <a:ext cx="381885" cy="503664"/>
            </a:xfrm>
            <a:custGeom>
              <a:avLst/>
              <a:gdLst/>
              <a:ahLst/>
              <a:cxnLst/>
              <a:rect l="0" t="0" r="0" b="0"/>
              <a:pathLst>
                <a:path w="381885" h="503664">
                  <a:moveTo>
                    <a:pt x="310988" y="0"/>
                  </a:moveTo>
                  <a:lnTo>
                    <a:pt x="299809" y="11179"/>
                  </a:lnTo>
                  <a:lnTo>
                    <a:pt x="281843" y="16667"/>
                  </a:lnTo>
                  <a:lnTo>
                    <a:pt x="225912" y="27715"/>
                  </a:lnTo>
                  <a:lnTo>
                    <a:pt x="173257" y="30821"/>
                  </a:lnTo>
                  <a:lnTo>
                    <a:pt x="112206" y="31435"/>
                  </a:lnTo>
                  <a:lnTo>
                    <a:pt x="49328" y="26352"/>
                  </a:lnTo>
                  <a:lnTo>
                    <a:pt x="28578" y="31600"/>
                  </a:lnTo>
                  <a:lnTo>
                    <a:pt x="11558" y="41731"/>
                  </a:lnTo>
                  <a:lnTo>
                    <a:pt x="6083" y="50047"/>
                  </a:lnTo>
                  <a:lnTo>
                    <a:pt x="0" y="71766"/>
                  </a:lnTo>
                  <a:lnTo>
                    <a:pt x="2164" y="104713"/>
                  </a:lnTo>
                  <a:lnTo>
                    <a:pt x="16654" y="166186"/>
                  </a:lnTo>
                  <a:lnTo>
                    <a:pt x="30320" y="210122"/>
                  </a:lnTo>
                  <a:lnTo>
                    <a:pt x="34969" y="214951"/>
                  </a:lnTo>
                  <a:lnTo>
                    <a:pt x="40407" y="215830"/>
                  </a:lnTo>
                  <a:lnTo>
                    <a:pt x="101219" y="196224"/>
                  </a:lnTo>
                  <a:lnTo>
                    <a:pt x="159501" y="184773"/>
                  </a:lnTo>
                  <a:lnTo>
                    <a:pt x="208911" y="188759"/>
                  </a:lnTo>
                  <a:lnTo>
                    <a:pt x="252537" y="198519"/>
                  </a:lnTo>
                  <a:lnTo>
                    <a:pt x="310223" y="228842"/>
                  </a:lnTo>
                  <a:lnTo>
                    <a:pt x="350611" y="257507"/>
                  </a:lnTo>
                  <a:lnTo>
                    <a:pt x="367832" y="285699"/>
                  </a:lnTo>
                  <a:lnTo>
                    <a:pt x="379173" y="317449"/>
                  </a:lnTo>
                  <a:lnTo>
                    <a:pt x="381884" y="354802"/>
                  </a:lnTo>
                  <a:lnTo>
                    <a:pt x="369818" y="410195"/>
                  </a:lnTo>
                  <a:lnTo>
                    <a:pt x="354286" y="436485"/>
                  </a:lnTo>
                  <a:lnTo>
                    <a:pt x="299639" y="480608"/>
                  </a:lnTo>
                  <a:lnTo>
                    <a:pt x="268631" y="496212"/>
                  </a:lnTo>
                  <a:lnTo>
                    <a:pt x="217137" y="503560"/>
                  </a:lnTo>
                  <a:lnTo>
                    <a:pt x="168796" y="503663"/>
                  </a:lnTo>
                  <a:lnTo>
                    <a:pt x="106299" y="493810"/>
                  </a:lnTo>
                  <a:lnTo>
                    <a:pt x="44003" y="476812"/>
                  </a:lnTo>
                  <a:lnTo>
                    <a:pt x="26719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00761" y="1814049"/>
            <a:ext cx="643125" cy="442129"/>
            <a:chOff x="600761" y="1814049"/>
            <a:chExt cx="643125" cy="442129"/>
          </a:xfrm>
        </p:grpSpPr>
        <p:sp>
          <p:nvSpPr>
            <p:cNvPr id="6" name="Freeform 5"/>
            <p:cNvSpPr/>
            <p:nvPr/>
          </p:nvSpPr>
          <p:spPr>
            <a:xfrm>
              <a:off x="600761" y="1814049"/>
              <a:ext cx="325747" cy="442129"/>
            </a:xfrm>
            <a:custGeom>
              <a:avLst/>
              <a:gdLst/>
              <a:ahLst/>
              <a:cxnLst/>
              <a:rect l="0" t="0" r="0" b="0"/>
              <a:pathLst>
                <a:path w="325747" h="442129">
                  <a:moveTo>
                    <a:pt x="41477" y="28438"/>
                  </a:moveTo>
                  <a:lnTo>
                    <a:pt x="21233" y="72400"/>
                  </a:lnTo>
                  <a:lnTo>
                    <a:pt x="0" y="99946"/>
                  </a:lnTo>
                  <a:lnTo>
                    <a:pt x="958" y="99507"/>
                  </a:lnTo>
                  <a:lnTo>
                    <a:pt x="13483" y="84590"/>
                  </a:lnTo>
                  <a:lnTo>
                    <a:pt x="64824" y="26563"/>
                  </a:lnTo>
                  <a:lnTo>
                    <a:pt x="94798" y="7475"/>
                  </a:lnTo>
                  <a:lnTo>
                    <a:pt x="131495" y="0"/>
                  </a:lnTo>
                  <a:lnTo>
                    <a:pt x="166415" y="3374"/>
                  </a:lnTo>
                  <a:lnTo>
                    <a:pt x="185132" y="11839"/>
                  </a:lnTo>
                  <a:lnTo>
                    <a:pt x="193399" y="17372"/>
                  </a:lnTo>
                  <a:lnTo>
                    <a:pt x="205704" y="32878"/>
                  </a:lnTo>
                  <a:lnTo>
                    <a:pt x="242071" y="86785"/>
                  </a:lnTo>
                  <a:lnTo>
                    <a:pt x="253462" y="114031"/>
                  </a:lnTo>
                  <a:lnTo>
                    <a:pt x="261045" y="166493"/>
                  </a:lnTo>
                  <a:lnTo>
                    <a:pt x="270375" y="227326"/>
                  </a:lnTo>
                  <a:lnTo>
                    <a:pt x="266976" y="289993"/>
                  </a:lnTo>
                  <a:lnTo>
                    <a:pt x="253869" y="341885"/>
                  </a:lnTo>
                  <a:lnTo>
                    <a:pt x="235299" y="375165"/>
                  </a:lnTo>
                  <a:lnTo>
                    <a:pt x="198176" y="414732"/>
                  </a:lnTo>
                  <a:lnTo>
                    <a:pt x="167455" y="434963"/>
                  </a:lnTo>
                  <a:lnTo>
                    <a:pt x="157048" y="439835"/>
                  </a:lnTo>
                  <a:lnTo>
                    <a:pt x="133006" y="442128"/>
                  </a:lnTo>
                  <a:lnTo>
                    <a:pt x="109063" y="438078"/>
                  </a:lnTo>
                  <a:lnTo>
                    <a:pt x="82429" y="422644"/>
                  </a:lnTo>
                  <a:lnTo>
                    <a:pt x="67087" y="409921"/>
                  </a:lnTo>
                  <a:lnTo>
                    <a:pt x="58708" y="390228"/>
                  </a:lnTo>
                  <a:lnTo>
                    <a:pt x="56474" y="378426"/>
                  </a:lnTo>
                  <a:lnTo>
                    <a:pt x="58494" y="368218"/>
                  </a:lnTo>
                  <a:lnTo>
                    <a:pt x="70097" y="350637"/>
                  </a:lnTo>
                  <a:lnTo>
                    <a:pt x="96360" y="333174"/>
                  </a:lnTo>
                  <a:lnTo>
                    <a:pt x="119292" y="330772"/>
                  </a:lnTo>
                  <a:lnTo>
                    <a:pt x="177731" y="338762"/>
                  </a:lnTo>
                  <a:lnTo>
                    <a:pt x="229958" y="351606"/>
                  </a:lnTo>
                  <a:lnTo>
                    <a:pt x="284122" y="362288"/>
                  </a:lnTo>
                  <a:lnTo>
                    <a:pt x="325746" y="3653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3378" y="1823760"/>
              <a:ext cx="180508" cy="239826"/>
            </a:xfrm>
            <a:custGeom>
              <a:avLst/>
              <a:gdLst/>
              <a:ahLst/>
              <a:cxnLst/>
              <a:rect l="0" t="0" r="0" b="0"/>
              <a:pathLst>
                <a:path w="180508" h="239826">
                  <a:moveTo>
                    <a:pt x="0" y="29255"/>
                  </a:moveTo>
                  <a:lnTo>
                    <a:pt x="11178" y="18077"/>
                  </a:lnTo>
                  <a:lnTo>
                    <a:pt x="40487" y="5536"/>
                  </a:lnTo>
                  <a:lnTo>
                    <a:pt x="78806" y="0"/>
                  </a:lnTo>
                  <a:lnTo>
                    <a:pt x="132507" y="6535"/>
                  </a:lnTo>
                  <a:lnTo>
                    <a:pt x="155988" y="12528"/>
                  </a:lnTo>
                  <a:lnTo>
                    <a:pt x="164823" y="18104"/>
                  </a:lnTo>
                  <a:lnTo>
                    <a:pt x="177760" y="33658"/>
                  </a:lnTo>
                  <a:lnTo>
                    <a:pt x="180507" y="42719"/>
                  </a:lnTo>
                  <a:lnTo>
                    <a:pt x="180441" y="62145"/>
                  </a:lnTo>
                  <a:lnTo>
                    <a:pt x="173393" y="79358"/>
                  </a:lnTo>
                  <a:lnTo>
                    <a:pt x="149804" y="109472"/>
                  </a:lnTo>
                  <a:lnTo>
                    <a:pt x="123935" y="125293"/>
                  </a:lnTo>
                  <a:lnTo>
                    <a:pt x="62960" y="153972"/>
                  </a:lnTo>
                  <a:lnTo>
                    <a:pt x="57181" y="161532"/>
                  </a:lnTo>
                  <a:lnTo>
                    <a:pt x="54498" y="170083"/>
                  </a:lnTo>
                  <a:lnTo>
                    <a:pt x="54637" y="188941"/>
                  </a:lnTo>
                  <a:lnTo>
                    <a:pt x="63171" y="2398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68663" y="2232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28338" y="2663709"/>
            <a:ext cx="488318" cy="454898"/>
            <a:chOff x="828338" y="2663709"/>
            <a:chExt cx="488318" cy="454898"/>
          </a:xfrm>
        </p:grpSpPr>
        <p:sp>
          <p:nvSpPr>
            <p:cNvPr id="10" name="Freeform 9"/>
            <p:cNvSpPr/>
            <p:nvPr/>
          </p:nvSpPr>
          <p:spPr>
            <a:xfrm>
              <a:off x="828338" y="2663709"/>
              <a:ext cx="227615" cy="372169"/>
            </a:xfrm>
            <a:custGeom>
              <a:avLst/>
              <a:gdLst/>
              <a:ahLst/>
              <a:cxnLst/>
              <a:rect l="0" t="0" r="0" b="0"/>
              <a:pathLst>
                <a:path w="227615" h="372169">
                  <a:moveTo>
                    <a:pt x="66584" y="0"/>
                  </a:moveTo>
                  <a:lnTo>
                    <a:pt x="17086" y="55088"/>
                  </a:lnTo>
                  <a:lnTo>
                    <a:pt x="48" y="88221"/>
                  </a:lnTo>
                  <a:lnTo>
                    <a:pt x="0" y="86890"/>
                  </a:lnTo>
                  <a:lnTo>
                    <a:pt x="1137" y="82493"/>
                  </a:lnTo>
                  <a:lnTo>
                    <a:pt x="13917" y="65127"/>
                  </a:lnTo>
                  <a:lnTo>
                    <a:pt x="71661" y="18627"/>
                  </a:lnTo>
                  <a:lnTo>
                    <a:pt x="94967" y="9059"/>
                  </a:lnTo>
                  <a:lnTo>
                    <a:pt x="105393" y="8379"/>
                  </a:lnTo>
                  <a:lnTo>
                    <a:pt x="123217" y="13863"/>
                  </a:lnTo>
                  <a:lnTo>
                    <a:pt x="128905" y="20940"/>
                  </a:lnTo>
                  <a:lnTo>
                    <a:pt x="135227" y="41282"/>
                  </a:lnTo>
                  <a:lnTo>
                    <a:pt x="138115" y="91300"/>
                  </a:lnTo>
                  <a:lnTo>
                    <a:pt x="130412" y="125318"/>
                  </a:lnTo>
                  <a:lnTo>
                    <a:pt x="119908" y="146944"/>
                  </a:lnTo>
                  <a:lnTo>
                    <a:pt x="92715" y="176339"/>
                  </a:lnTo>
                  <a:lnTo>
                    <a:pt x="94533" y="176051"/>
                  </a:lnTo>
                  <a:lnTo>
                    <a:pt x="99255" y="173519"/>
                  </a:lnTo>
                  <a:lnTo>
                    <a:pt x="113859" y="173826"/>
                  </a:lnTo>
                  <a:lnTo>
                    <a:pt x="162020" y="187881"/>
                  </a:lnTo>
                  <a:lnTo>
                    <a:pt x="191957" y="206317"/>
                  </a:lnTo>
                  <a:lnTo>
                    <a:pt x="208483" y="223888"/>
                  </a:lnTo>
                  <a:lnTo>
                    <a:pt x="225351" y="259100"/>
                  </a:lnTo>
                  <a:lnTo>
                    <a:pt x="227614" y="285561"/>
                  </a:lnTo>
                  <a:lnTo>
                    <a:pt x="223551" y="311750"/>
                  </a:lnTo>
                  <a:lnTo>
                    <a:pt x="213946" y="335088"/>
                  </a:lnTo>
                  <a:lnTo>
                    <a:pt x="198759" y="350919"/>
                  </a:lnTo>
                  <a:lnTo>
                    <a:pt x="160413" y="370615"/>
                  </a:lnTo>
                  <a:lnTo>
                    <a:pt x="136751" y="372168"/>
                  </a:lnTo>
                  <a:lnTo>
                    <a:pt x="83434" y="363634"/>
                  </a:lnTo>
                  <a:lnTo>
                    <a:pt x="34998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58134" y="2708945"/>
              <a:ext cx="158522" cy="228506"/>
            </a:xfrm>
            <a:custGeom>
              <a:avLst/>
              <a:gdLst/>
              <a:ahLst/>
              <a:cxnLst/>
              <a:rect l="0" t="0" r="0" b="0"/>
              <a:pathLst>
                <a:path w="158522" h="228506">
                  <a:moveTo>
                    <a:pt x="0" y="17935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105142" y="11790"/>
                  </a:lnTo>
                  <a:lnTo>
                    <a:pt x="131239" y="27293"/>
                  </a:lnTo>
                  <a:lnTo>
                    <a:pt x="153789" y="46704"/>
                  </a:lnTo>
                  <a:lnTo>
                    <a:pt x="157509" y="55832"/>
                  </a:lnTo>
                  <a:lnTo>
                    <a:pt x="158521" y="78452"/>
                  </a:lnTo>
                  <a:lnTo>
                    <a:pt x="154814" y="88696"/>
                  </a:lnTo>
                  <a:lnTo>
                    <a:pt x="141336" y="106316"/>
                  </a:lnTo>
                  <a:lnTo>
                    <a:pt x="108428" y="123801"/>
                  </a:lnTo>
                  <a:lnTo>
                    <a:pt x="53057" y="143892"/>
                  </a:lnTo>
                  <a:lnTo>
                    <a:pt x="42390" y="147530"/>
                  </a:lnTo>
                  <a:lnTo>
                    <a:pt x="36449" y="153465"/>
                  </a:lnTo>
                  <a:lnTo>
                    <a:pt x="33658" y="160931"/>
                  </a:lnTo>
                  <a:lnTo>
                    <a:pt x="33677" y="178585"/>
                  </a:lnTo>
                  <a:lnTo>
                    <a:pt x="42114" y="2285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42362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42362" y="3105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01384" y="3611274"/>
            <a:ext cx="473082" cy="389556"/>
            <a:chOff x="901384" y="3611274"/>
            <a:chExt cx="473082" cy="389556"/>
          </a:xfrm>
        </p:grpSpPr>
        <p:sp>
          <p:nvSpPr>
            <p:cNvPr id="15" name="Freeform 14"/>
            <p:cNvSpPr/>
            <p:nvPr/>
          </p:nvSpPr>
          <p:spPr>
            <a:xfrm>
              <a:off x="1042971" y="3642860"/>
              <a:ext cx="9879" cy="231628"/>
            </a:xfrm>
            <a:custGeom>
              <a:avLst/>
              <a:gdLst/>
              <a:ahLst/>
              <a:cxnLst/>
              <a:rect l="0" t="0" r="0" b="0"/>
              <a:pathLst>
                <a:path w="9879" h="231628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45880"/>
                  </a:lnTo>
                  <a:lnTo>
                    <a:pt x="8928" y="202557"/>
                  </a:lnTo>
                  <a:lnTo>
                    <a:pt x="9878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01384" y="3621803"/>
              <a:ext cx="140938" cy="197416"/>
            </a:xfrm>
            <a:custGeom>
              <a:avLst/>
              <a:gdLst/>
              <a:ahLst/>
              <a:cxnLst/>
              <a:rect l="0" t="0" r="0" b="0"/>
              <a:pathLst>
                <a:path w="140938" h="197416">
                  <a:moveTo>
                    <a:pt x="140937" y="136870"/>
                  </a:moveTo>
                  <a:lnTo>
                    <a:pt x="116890" y="146446"/>
                  </a:lnTo>
                  <a:lnTo>
                    <a:pt x="54649" y="191179"/>
                  </a:lnTo>
                  <a:lnTo>
                    <a:pt x="18924" y="197415"/>
                  </a:lnTo>
                  <a:lnTo>
                    <a:pt x="10462" y="193611"/>
                  </a:lnTo>
                  <a:lnTo>
                    <a:pt x="4820" y="186396"/>
                  </a:lnTo>
                  <a:lnTo>
                    <a:pt x="1060" y="176906"/>
                  </a:lnTo>
                  <a:lnTo>
                    <a:pt x="0" y="157003"/>
                  </a:lnTo>
                  <a:lnTo>
                    <a:pt x="3263" y="104452"/>
                  </a:lnTo>
                  <a:lnTo>
                    <a:pt x="15413" y="43391"/>
                  </a:lnTo>
                  <a:lnTo>
                    <a:pt x="2512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26507" y="3611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10777" y="3617625"/>
              <a:ext cx="163689" cy="225277"/>
            </a:xfrm>
            <a:custGeom>
              <a:avLst/>
              <a:gdLst/>
              <a:ahLst/>
              <a:cxnLst/>
              <a:rect l="0" t="0" r="0" b="0"/>
              <a:pathLst>
                <a:path w="163689" h="225277">
                  <a:moveTo>
                    <a:pt x="0" y="35763"/>
                  </a:moveTo>
                  <a:lnTo>
                    <a:pt x="17980" y="20122"/>
                  </a:lnTo>
                  <a:lnTo>
                    <a:pt x="64152" y="920"/>
                  </a:lnTo>
                  <a:lnTo>
                    <a:pt x="84664" y="0"/>
                  </a:lnTo>
                  <a:lnTo>
                    <a:pt x="126428" y="8942"/>
                  </a:lnTo>
                  <a:lnTo>
                    <a:pt x="152364" y="24177"/>
                  </a:lnTo>
                  <a:lnTo>
                    <a:pt x="157728" y="32718"/>
                  </a:lnTo>
                  <a:lnTo>
                    <a:pt x="163688" y="54687"/>
                  </a:lnTo>
                  <a:lnTo>
                    <a:pt x="162937" y="64757"/>
                  </a:lnTo>
                  <a:lnTo>
                    <a:pt x="155865" y="82184"/>
                  </a:lnTo>
                  <a:lnTo>
                    <a:pt x="133139" y="105150"/>
                  </a:lnTo>
                  <a:lnTo>
                    <a:pt x="92850" y="125465"/>
                  </a:lnTo>
                  <a:lnTo>
                    <a:pt x="67783" y="133342"/>
                  </a:lnTo>
                  <a:lnTo>
                    <a:pt x="50402" y="146982"/>
                  </a:lnTo>
                  <a:lnTo>
                    <a:pt x="44130" y="155533"/>
                  </a:lnTo>
                  <a:lnTo>
                    <a:pt x="41118" y="164742"/>
                  </a:lnTo>
                  <a:lnTo>
                    <a:pt x="40891" y="184334"/>
                  </a:lnTo>
                  <a:lnTo>
                    <a:pt x="52642" y="2252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16062" y="3990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90063" y="4390383"/>
            <a:ext cx="506673" cy="442198"/>
            <a:chOff x="990063" y="4390383"/>
            <a:chExt cx="506673" cy="442198"/>
          </a:xfrm>
        </p:grpSpPr>
        <p:sp>
          <p:nvSpPr>
            <p:cNvPr id="21" name="Freeform 20"/>
            <p:cNvSpPr/>
            <p:nvPr/>
          </p:nvSpPr>
          <p:spPr>
            <a:xfrm>
              <a:off x="990063" y="4390383"/>
              <a:ext cx="224612" cy="365760"/>
            </a:xfrm>
            <a:custGeom>
              <a:avLst/>
              <a:gdLst/>
              <a:ahLst/>
              <a:cxnLst/>
              <a:rect l="0" t="0" r="0" b="0"/>
              <a:pathLst>
                <a:path w="224612" h="365760">
                  <a:moveTo>
                    <a:pt x="157543" y="0"/>
                  </a:moveTo>
                  <a:lnTo>
                    <a:pt x="102498" y="16789"/>
                  </a:lnTo>
                  <a:lnTo>
                    <a:pt x="51090" y="20214"/>
                  </a:lnTo>
                  <a:lnTo>
                    <a:pt x="26002" y="23022"/>
                  </a:lnTo>
                  <a:lnTo>
                    <a:pt x="7054" y="32069"/>
                  </a:lnTo>
                  <a:lnTo>
                    <a:pt x="2234" y="40096"/>
                  </a:lnTo>
                  <a:lnTo>
                    <a:pt x="0" y="61495"/>
                  </a:lnTo>
                  <a:lnTo>
                    <a:pt x="11119" y="118713"/>
                  </a:lnTo>
                  <a:lnTo>
                    <a:pt x="24374" y="166949"/>
                  </a:lnTo>
                  <a:lnTo>
                    <a:pt x="30159" y="173300"/>
                  </a:lnTo>
                  <a:lnTo>
                    <a:pt x="37525" y="176365"/>
                  </a:lnTo>
                  <a:lnTo>
                    <a:pt x="94252" y="178640"/>
                  </a:lnTo>
                  <a:lnTo>
                    <a:pt x="139700" y="181222"/>
                  </a:lnTo>
                  <a:lnTo>
                    <a:pt x="175263" y="195765"/>
                  </a:lnTo>
                  <a:lnTo>
                    <a:pt x="193104" y="208280"/>
                  </a:lnTo>
                  <a:lnTo>
                    <a:pt x="205713" y="224760"/>
                  </a:lnTo>
                  <a:lnTo>
                    <a:pt x="223340" y="263936"/>
                  </a:lnTo>
                  <a:lnTo>
                    <a:pt x="224611" y="287711"/>
                  </a:lnTo>
                  <a:lnTo>
                    <a:pt x="220106" y="311535"/>
                  </a:lnTo>
                  <a:lnTo>
                    <a:pt x="210305" y="329923"/>
                  </a:lnTo>
                  <a:lnTo>
                    <a:pt x="191911" y="342774"/>
                  </a:lnTo>
                  <a:lnTo>
                    <a:pt x="135682" y="363203"/>
                  </a:lnTo>
                  <a:lnTo>
                    <a:pt x="96603" y="365759"/>
                  </a:lnTo>
                  <a:lnTo>
                    <a:pt x="58898" y="359627"/>
                  </a:lnTo>
                  <a:lnTo>
                    <a:pt x="31201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26590" y="4443026"/>
              <a:ext cx="170146" cy="242156"/>
            </a:xfrm>
            <a:custGeom>
              <a:avLst/>
              <a:gdLst/>
              <a:ahLst/>
              <a:cxnLst/>
              <a:rect l="0" t="0" r="0" b="0"/>
              <a:pathLst>
                <a:path w="170146" h="242156">
                  <a:moveTo>
                    <a:pt x="0" y="0"/>
                  </a:moveTo>
                  <a:lnTo>
                    <a:pt x="58617" y="0"/>
                  </a:lnTo>
                  <a:lnTo>
                    <a:pt x="93407" y="5589"/>
                  </a:lnTo>
                  <a:lnTo>
                    <a:pt x="125942" y="20243"/>
                  </a:lnTo>
                  <a:lnTo>
                    <a:pt x="152220" y="39403"/>
                  </a:lnTo>
                  <a:lnTo>
                    <a:pt x="169235" y="65487"/>
                  </a:lnTo>
                  <a:lnTo>
                    <a:pt x="170145" y="74073"/>
                  </a:lnTo>
                  <a:lnTo>
                    <a:pt x="164917" y="89853"/>
                  </a:lnTo>
                  <a:lnTo>
                    <a:pt x="151675" y="101546"/>
                  </a:lnTo>
                  <a:lnTo>
                    <a:pt x="114579" y="118584"/>
                  </a:lnTo>
                  <a:lnTo>
                    <a:pt x="57795" y="131559"/>
                  </a:lnTo>
                  <a:lnTo>
                    <a:pt x="49058" y="136839"/>
                  </a:lnTo>
                  <a:lnTo>
                    <a:pt x="44404" y="143868"/>
                  </a:lnTo>
                  <a:lnTo>
                    <a:pt x="42352" y="161037"/>
                  </a:lnTo>
                  <a:lnTo>
                    <a:pt x="47774" y="190434"/>
                  </a:lnTo>
                  <a:lnTo>
                    <a:pt x="73700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42404" y="48220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159060" y="5422176"/>
            <a:ext cx="409730" cy="515897"/>
            <a:chOff x="1159060" y="5422176"/>
            <a:chExt cx="409730" cy="515897"/>
          </a:xfrm>
        </p:grpSpPr>
        <p:sp>
          <p:nvSpPr>
            <p:cNvPr id="25" name="Freeform 24"/>
            <p:cNvSpPr/>
            <p:nvPr/>
          </p:nvSpPr>
          <p:spPr>
            <a:xfrm>
              <a:off x="1159060" y="5422176"/>
              <a:ext cx="173686" cy="406481"/>
            </a:xfrm>
            <a:custGeom>
              <a:avLst/>
              <a:gdLst/>
              <a:ahLst/>
              <a:cxnLst/>
              <a:rect l="0" t="0" r="0" b="0"/>
              <a:pathLst>
                <a:path w="173686" h="406481">
                  <a:moveTo>
                    <a:pt x="83302" y="0"/>
                  </a:moveTo>
                  <a:lnTo>
                    <a:pt x="73727" y="24046"/>
                  </a:lnTo>
                  <a:lnTo>
                    <a:pt x="53638" y="58779"/>
                  </a:lnTo>
                  <a:lnTo>
                    <a:pt x="34422" y="115235"/>
                  </a:lnTo>
                  <a:lnTo>
                    <a:pt x="16655" y="173969"/>
                  </a:lnTo>
                  <a:lnTo>
                    <a:pt x="2198" y="237206"/>
                  </a:lnTo>
                  <a:lnTo>
                    <a:pt x="0" y="285922"/>
                  </a:lnTo>
                  <a:lnTo>
                    <a:pt x="4846" y="343607"/>
                  </a:lnTo>
                  <a:lnTo>
                    <a:pt x="13728" y="363674"/>
                  </a:lnTo>
                  <a:lnTo>
                    <a:pt x="26644" y="380391"/>
                  </a:lnTo>
                  <a:lnTo>
                    <a:pt x="44083" y="395621"/>
                  </a:lnTo>
                  <a:lnTo>
                    <a:pt x="66651" y="403949"/>
                  </a:lnTo>
                  <a:lnTo>
                    <a:pt x="91110" y="406480"/>
                  </a:lnTo>
                  <a:lnTo>
                    <a:pt x="113678" y="403706"/>
                  </a:lnTo>
                  <a:lnTo>
                    <a:pt x="132288" y="395454"/>
                  </a:lnTo>
                  <a:lnTo>
                    <a:pt x="163298" y="371092"/>
                  </a:lnTo>
                  <a:lnTo>
                    <a:pt x="171499" y="351323"/>
                  </a:lnTo>
                  <a:lnTo>
                    <a:pt x="173685" y="339500"/>
                  </a:lnTo>
                  <a:lnTo>
                    <a:pt x="169876" y="317005"/>
                  </a:lnTo>
                  <a:lnTo>
                    <a:pt x="154577" y="287730"/>
                  </a:lnTo>
                  <a:lnTo>
                    <a:pt x="148366" y="279558"/>
                  </a:lnTo>
                  <a:lnTo>
                    <a:pt x="140716" y="275279"/>
                  </a:lnTo>
                  <a:lnTo>
                    <a:pt x="122858" y="273645"/>
                  </a:lnTo>
                  <a:lnTo>
                    <a:pt x="93073" y="279301"/>
                  </a:lnTo>
                  <a:lnTo>
                    <a:pt x="67610" y="293976"/>
                  </a:lnTo>
                  <a:lnTo>
                    <a:pt x="20131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00290" y="5471291"/>
              <a:ext cx="168500" cy="235155"/>
            </a:xfrm>
            <a:custGeom>
              <a:avLst/>
              <a:gdLst/>
              <a:ahLst/>
              <a:cxnLst/>
              <a:rect l="0" t="0" r="0" b="0"/>
              <a:pathLst>
                <a:path w="168500" h="235155">
                  <a:moveTo>
                    <a:pt x="0" y="45642"/>
                  </a:moveTo>
                  <a:lnTo>
                    <a:pt x="34897" y="16333"/>
                  </a:lnTo>
                  <a:lnTo>
                    <a:pt x="64152" y="1733"/>
                  </a:lnTo>
                  <a:lnTo>
                    <a:pt x="87783" y="0"/>
                  </a:lnTo>
                  <a:lnTo>
                    <a:pt x="135493" y="8420"/>
                  </a:lnTo>
                  <a:lnTo>
                    <a:pt x="154196" y="20910"/>
                  </a:lnTo>
                  <a:lnTo>
                    <a:pt x="162458" y="29154"/>
                  </a:lnTo>
                  <a:lnTo>
                    <a:pt x="166797" y="38159"/>
                  </a:lnTo>
                  <a:lnTo>
                    <a:pt x="168499" y="57524"/>
                  </a:lnTo>
                  <a:lnTo>
                    <a:pt x="164975" y="66431"/>
                  </a:lnTo>
                  <a:lnTo>
                    <a:pt x="151701" y="82568"/>
                  </a:lnTo>
                  <a:lnTo>
                    <a:pt x="118908" y="99217"/>
                  </a:lnTo>
                  <a:lnTo>
                    <a:pt x="85145" y="111558"/>
                  </a:lnTo>
                  <a:lnTo>
                    <a:pt x="69817" y="125241"/>
                  </a:lnTo>
                  <a:lnTo>
                    <a:pt x="64092" y="133802"/>
                  </a:lnTo>
                  <a:lnTo>
                    <a:pt x="60851" y="152674"/>
                  </a:lnTo>
                  <a:lnTo>
                    <a:pt x="68302" y="193386"/>
                  </a:lnTo>
                  <a:lnTo>
                    <a:pt x="94756" y="2351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05575" y="591701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671573" y="1565390"/>
            <a:ext cx="494674" cy="403440"/>
            <a:chOff x="5671573" y="1565390"/>
            <a:chExt cx="494674" cy="403440"/>
          </a:xfrm>
        </p:grpSpPr>
        <p:sp>
          <p:nvSpPr>
            <p:cNvPr id="29" name="Freeform 28"/>
            <p:cNvSpPr/>
            <p:nvPr/>
          </p:nvSpPr>
          <p:spPr>
            <a:xfrm>
              <a:off x="5671573" y="1565390"/>
              <a:ext cx="203329" cy="403440"/>
            </a:xfrm>
            <a:custGeom>
              <a:avLst/>
              <a:gdLst/>
              <a:ahLst/>
              <a:cxnLst/>
              <a:rect l="0" t="0" r="0" b="0"/>
              <a:pathLst>
                <a:path w="203329" h="403440">
                  <a:moveTo>
                    <a:pt x="192800" y="77055"/>
                  </a:moveTo>
                  <a:lnTo>
                    <a:pt x="183225" y="53009"/>
                  </a:lnTo>
                  <a:lnTo>
                    <a:pt x="153397" y="17462"/>
                  </a:lnTo>
                  <a:lnTo>
                    <a:pt x="127312" y="1946"/>
                  </a:lnTo>
                  <a:lnTo>
                    <a:pt x="107542" y="0"/>
                  </a:lnTo>
                  <a:lnTo>
                    <a:pt x="66255" y="8282"/>
                  </a:lnTo>
                  <a:lnTo>
                    <a:pt x="40401" y="23403"/>
                  </a:lnTo>
                  <a:lnTo>
                    <a:pt x="17923" y="48290"/>
                  </a:lnTo>
                  <a:lnTo>
                    <a:pt x="2034" y="77891"/>
                  </a:lnTo>
                  <a:lnTo>
                    <a:pt x="0" y="98484"/>
                  </a:lnTo>
                  <a:lnTo>
                    <a:pt x="8227" y="140300"/>
                  </a:lnTo>
                  <a:lnTo>
                    <a:pt x="23338" y="171834"/>
                  </a:lnTo>
                  <a:lnTo>
                    <a:pt x="42224" y="186639"/>
                  </a:lnTo>
                  <a:lnTo>
                    <a:pt x="53812" y="192225"/>
                  </a:lnTo>
                  <a:lnTo>
                    <a:pt x="76045" y="195312"/>
                  </a:lnTo>
                  <a:lnTo>
                    <a:pt x="97625" y="191615"/>
                  </a:lnTo>
                  <a:lnTo>
                    <a:pt x="128335" y="176380"/>
                  </a:lnTo>
                  <a:lnTo>
                    <a:pt x="145042" y="163703"/>
                  </a:lnTo>
                  <a:lnTo>
                    <a:pt x="162011" y="137824"/>
                  </a:lnTo>
                  <a:lnTo>
                    <a:pt x="174449" y="107929"/>
                  </a:lnTo>
                  <a:lnTo>
                    <a:pt x="177056" y="106996"/>
                  </a:lnTo>
                  <a:lnTo>
                    <a:pt x="189049" y="162925"/>
                  </a:lnTo>
                  <a:lnTo>
                    <a:pt x="192059" y="214943"/>
                  </a:lnTo>
                  <a:lnTo>
                    <a:pt x="199938" y="277014"/>
                  </a:lnTo>
                  <a:lnTo>
                    <a:pt x="202659" y="330416"/>
                  </a:lnTo>
                  <a:lnTo>
                    <a:pt x="203130" y="368934"/>
                  </a:lnTo>
                  <a:lnTo>
                    <a:pt x="203328" y="4034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22300" y="1613190"/>
              <a:ext cx="143947" cy="229298"/>
            </a:xfrm>
            <a:custGeom>
              <a:avLst/>
              <a:gdLst/>
              <a:ahLst/>
              <a:cxnLst/>
              <a:rect l="0" t="0" r="0" b="0"/>
              <a:pathLst>
                <a:path w="143947" h="229298">
                  <a:moveTo>
                    <a:pt x="0" y="29255"/>
                  </a:moveTo>
                  <a:lnTo>
                    <a:pt x="11179" y="18077"/>
                  </a:lnTo>
                  <a:lnTo>
                    <a:pt x="40487" y="5536"/>
                  </a:lnTo>
                  <a:lnTo>
                    <a:pt x="78807" y="0"/>
                  </a:lnTo>
                  <a:lnTo>
                    <a:pt x="114207" y="3949"/>
                  </a:lnTo>
                  <a:lnTo>
                    <a:pt x="122932" y="8875"/>
                  </a:lnTo>
                  <a:lnTo>
                    <a:pt x="135745" y="23707"/>
                  </a:lnTo>
                  <a:lnTo>
                    <a:pt x="142220" y="45117"/>
                  </a:lnTo>
                  <a:lnTo>
                    <a:pt x="143946" y="57377"/>
                  </a:lnTo>
                  <a:lnTo>
                    <a:pt x="139626" y="77239"/>
                  </a:lnTo>
                  <a:lnTo>
                    <a:pt x="117788" y="109053"/>
                  </a:lnTo>
                  <a:lnTo>
                    <a:pt x="108941" y="112870"/>
                  </a:lnTo>
                  <a:lnTo>
                    <a:pt x="76473" y="116161"/>
                  </a:lnTo>
                  <a:lnTo>
                    <a:pt x="58945" y="124812"/>
                  </a:lnTo>
                  <a:lnTo>
                    <a:pt x="46475" y="139575"/>
                  </a:lnTo>
                  <a:lnTo>
                    <a:pt x="38203" y="159005"/>
                  </a:lnTo>
                  <a:lnTo>
                    <a:pt x="34717" y="193912"/>
                  </a:lnTo>
                  <a:lnTo>
                    <a:pt x="42114" y="2292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85471" y="194777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874901" y="2487846"/>
            <a:ext cx="580483" cy="407491"/>
            <a:chOff x="5874901" y="2487846"/>
            <a:chExt cx="580483" cy="407491"/>
          </a:xfrm>
        </p:grpSpPr>
        <p:sp>
          <p:nvSpPr>
            <p:cNvPr id="33" name="Freeform 32"/>
            <p:cNvSpPr/>
            <p:nvPr/>
          </p:nvSpPr>
          <p:spPr>
            <a:xfrm>
              <a:off x="5874901" y="2495253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31586" y="0"/>
                  </a:moveTo>
                  <a:lnTo>
                    <a:pt x="23252" y="37479"/>
                  </a:lnTo>
                  <a:lnTo>
                    <a:pt x="15902" y="88902"/>
                  </a:lnTo>
                  <a:lnTo>
                    <a:pt x="11590" y="145290"/>
                  </a:lnTo>
                  <a:lnTo>
                    <a:pt x="7619" y="20530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04697" y="2526839"/>
              <a:ext cx="209483" cy="253040"/>
            </a:xfrm>
            <a:custGeom>
              <a:avLst/>
              <a:gdLst/>
              <a:ahLst/>
              <a:cxnLst/>
              <a:rect l="0" t="0" r="0" b="0"/>
              <a:pathLst>
                <a:path w="209483" h="253040">
                  <a:moveTo>
                    <a:pt x="101831" y="0"/>
                  </a:moveTo>
                  <a:lnTo>
                    <a:pt x="57868" y="20243"/>
                  </a:lnTo>
                  <a:lnTo>
                    <a:pt x="33173" y="44992"/>
                  </a:lnTo>
                  <a:lnTo>
                    <a:pt x="8201" y="103469"/>
                  </a:lnTo>
                  <a:lnTo>
                    <a:pt x="0" y="139452"/>
                  </a:lnTo>
                  <a:lnTo>
                    <a:pt x="689" y="179749"/>
                  </a:lnTo>
                  <a:lnTo>
                    <a:pt x="6576" y="206230"/>
                  </a:lnTo>
                  <a:lnTo>
                    <a:pt x="16992" y="229698"/>
                  </a:lnTo>
                  <a:lnTo>
                    <a:pt x="32539" y="245588"/>
                  </a:lnTo>
                  <a:lnTo>
                    <a:pt x="41599" y="251463"/>
                  </a:lnTo>
                  <a:lnTo>
                    <a:pt x="52318" y="253039"/>
                  </a:lnTo>
                  <a:lnTo>
                    <a:pt x="111154" y="238462"/>
                  </a:lnTo>
                  <a:lnTo>
                    <a:pt x="137999" y="222474"/>
                  </a:lnTo>
                  <a:lnTo>
                    <a:pt x="160771" y="202918"/>
                  </a:lnTo>
                  <a:lnTo>
                    <a:pt x="199861" y="142488"/>
                  </a:lnTo>
                  <a:lnTo>
                    <a:pt x="208960" y="119090"/>
                  </a:lnTo>
                  <a:lnTo>
                    <a:pt x="209482" y="79610"/>
                  </a:lnTo>
                  <a:lnTo>
                    <a:pt x="196639" y="43865"/>
                  </a:lnTo>
                  <a:lnTo>
                    <a:pt x="181403" y="28074"/>
                  </a:lnTo>
                  <a:lnTo>
                    <a:pt x="164103" y="18327"/>
                  </a:lnTo>
                  <a:lnTo>
                    <a:pt x="133417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96041" y="2487846"/>
              <a:ext cx="159343" cy="207450"/>
            </a:xfrm>
            <a:custGeom>
              <a:avLst/>
              <a:gdLst/>
              <a:ahLst/>
              <a:cxnLst/>
              <a:rect l="0" t="0" r="0" b="0"/>
              <a:pathLst>
                <a:path w="159343" h="207450">
                  <a:moveTo>
                    <a:pt x="0" y="17936"/>
                  </a:moveTo>
                  <a:lnTo>
                    <a:pt x="11179" y="6758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110731" y="6201"/>
                  </a:lnTo>
                  <a:lnTo>
                    <a:pt x="131493" y="13110"/>
                  </a:lnTo>
                  <a:lnTo>
                    <a:pt x="140304" y="18228"/>
                  </a:lnTo>
                  <a:lnTo>
                    <a:pt x="153214" y="33274"/>
                  </a:lnTo>
                  <a:lnTo>
                    <a:pt x="158295" y="42199"/>
                  </a:lnTo>
                  <a:lnTo>
                    <a:pt x="159342" y="50489"/>
                  </a:lnTo>
                  <a:lnTo>
                    <a:pt x="154267" y="65939"/>
                  </a:lnTo>
                  <a:lnTo>
                    <a:pt x="141093" y="77485"/>
                  </a:lnTo>
                  <a:lnTo>
                    <a:pt x="83675" y="104966"/>
                  </a:lnTo>
                  <a:lnTo>
                    <a:pt x="65265" y="118617"/>
                  </a:lnTo>
                  <a:lnTo>
                    <a:pt x="53183" y="136383"/>
                  </a:lnTo>
                  <a:lnTo>
                    <a:pt x="51833" y="146033"/>
                  </a:lnTo>
                  <a:lnTo>
                    <a:pt x="59942" y="175214"/>
                  </a:lnTo>
                  <a:lnTo>
                    <a:pt x="73700" y="2074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01326" y="287427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758692" y="1842487"/>
            <a:ext cx="602962" cy="403177"/>
            <a:chOff x="1758692" y="1842487"/>
            <a:chExt cx="602962" cy="403177"/>
          </a:xfrm>
        </p:grpSpPr>
        <p:sp>
          <p:nvSpPr>
            <p:cNvPr id="38" name="Freeform 37"/>
            <p:cNvSpPr/>
            <p:nvPr/>
          </p:nvSpPr>
          <p:spPr>
            <a:xfrm>
              <a:off x="1758692" y="1842487"/>
              <a:ext cx="346247" cy="370177"/>
            </a:xfrm>
            <a:custGeom>
              <a:avLst/>
              <a:gdLst/>
              <a:ahLst/>
              <a:cxnLst/>
              <a:rect l="0" t="0" r="0" b="0"/>
              <a:pathLst>
                <a:path w="346247" h="370177">
                  <a:moveTo>
                    <a:pt x="10095" y="368497"/>
                  </a:moveTo>
                  <a:lnTo>
                    <a:pt x="10095" y="309880"/>
                  </a:lnTo>
                  <a:lnTo>
                    <a:pt x="8925" y="249640"/>
                  </a:lnTo>
                  <a:lnTo>
                    <a:pt x="1762" y="195281"/>
                  </a:lnTo>
                  <a:lnTo>
                    <a:pt x="0" y="134500"/>
                  </a:lnTo>
                  <a:lnTo>
                    <a:pt x="822" y="78603"/>
                  </a:lnTo>
                  <a:lnTo>
                    <a:pt x="5194" y="54822"/>
                  </a:lnTo>
                  <a:lnTo>
                    <a:pt x="10337" y="49416"/>
                  </a:lnTo>
                  <a:lnTo>
                    <a:pt x="17275" y="48152"/>
                  </a:lnTo>
                  <a:lnTo>
                    <a:pt x="25410" y="49649"/>
                  </a:lnTo>
                  <a:lnTo>
                    <a:pt x="40689" y="60670"/>
                  </a:lnTo>
                  <a:lnTo>
                    <a:pt x="62444" y="89726"/>
                  </a:lnTo>
                  <a:lnTo>
                    <a:pt x="90756" y="141466"/>
                  </a:lnTo>
                  <a:lnTo>
                    <a:pt x="129021" y="202379"/>
                  </a:lnTo>
                  <a:lnTo>
                    <a:pt x="168637" y="256655"/>
                  </a:lnTo>
                  <a:lnTo>
                    <a:pt x="220746" y="314991"/>
                  </a:lnTo>
                  <a:lnTo>
                    <a:pt x="266083" y="358808"/>
                  </a:lnTo>
                  <a:lnTo>
                    <a:pt x="285304" y="369260"/>
                  </a:lnTo>
                  <a:lnTo>
                    <a:pt x="294174" y="370176"/>
                  </a:lnTo>
                  <a:lnTo>
                    <a:pt x="310267" y="364954"/>
                  </a:lnTo>
                  <a:lnTo>
                    <a:pt x="322099" y="351714"/>
                  </a:lnTo>
                  <a:lnTo>
                    <a:pt x="330088" y="332962"/>
                  </a:lnTo>
                  <a:lnTo>
                    <a:pt x="338336" y="279676"/>
                  </a:lnTo>
                  <a:lnTo>
                    <a:pt x="344438" y="227146"/>
                  </a:lnTo>
                  <a:lnTo>
                    <a:pt x="346246" y="167128"/>
                  </a:lnTo>
                  <a:lnTo>
                    <a:pt x="343662" y="114250"/>
                  </a:lnTo>
                  <a:lnTo>
                    <a:pt x="337898" y="53763"/>
                  </a:lnTo>
                  <a:lnTo>
                    <a:pt x="32595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85725" y="2053057"/>
              <a:ext cx="175929" cy="192607"/>
            </a:xfrm>
            <a:custGeom>
              <a:avLst/>
              <a:gdLst/>
              <a:ahLst/>
              <a:cxnLst/>
              <a:rect l="0" t="0" r="0" b="0"/>
              <a:pathLst>
                <a:path w="175929" h="192607">
                  <a:moveTo>
                    <a:pt x="109487" y="0"/>
                  </a:moveTo>
                  <a:lnTo>
                    <a:pt x="87130" y="0"/>
                  </a:lnTo>
                  <a:lnTo>
                    <a:pt x="69915" y="6239"/>
                  </a:lnTo>
                  <a:lnTo>
                    <a:pt x="39799" y="29308"/>
                  </a:lnTo>
                  <a:lnTo>
                    <a:pt x="23978" y="55087"/>
                  </a:lnTo>
                  <a:lnTo>
                    <a:pt x="888" y="116028"/>
                  </a:lnTo>
                  <a:lnTo>
                    <a:pt x="0" y="136965"/>
                  </a:lnTo>
                  <a:lnTo>
                    <a:pt x="4674" y="156800"/>
                  </a:lnTo>
                  <a:lnTo>
                    <a:pt x="14550" y="173414"/>
                  </a:lnTo>
                  <a:lnTo>
                    <a:pt x="29858" y="185477"/>
                  </a:lnTo>
                  <a:lnTo>
                    <a:pt x="38854" y="190332"/>
                  </a:lnTo>
                  <a:lnTo>
                    <a:pt x="61327" y="192606"/>
                  </a:lnTo>
                  <a:lnTo>
                    <a:pt x="108293" y="184534"/>
                  </a:lnTo>
                  <a:lnTo>
                    <a:pt x="135130" y="169450"/>
                  </a:lnTo>
                  <a:lnTo>
                    <a:pt x="157899" y="150163"/>
                  </a:lnTo>
                  <a:lnTo>
                    <a:pt x="173874" y="124041"/>
                  </a:lnTo>
                  <a:lnTo>
                    <a:pt x="175928" y="104262"/>
                  </a:lnTo>
                  <a:lnTo>
                    <a:pt x="167715" y="62969"/>
                  </a:lnTo>
                  <a:lnTo>
                    <a:pt x="152606" y="37115"/>
                  </a:lnTo>
                  <a:lnTo>
                    <a:pt x="139959" y="28193"/>
                  </a:lnTo>
                  <a:lnTo>
                    <a:pt x="120016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684559" y="2705823"/>
            <a:ext cx="2937452" cy="473784"/>
            <a:chOff x="1684559" y="2705823"/>
            <a:chExt cx="2937452" cy="473784"/>
          </a:xfrm>
        </p:grpSpPr>
        <p:sp>
          <p:nvSpPr>
            <p:cNvPr id="41" name="Freeform 40"/>
            <p:cNvSpPr/>
            <p:nvPr/>
          </p:nvSpPr>
          <p:spPr>
            <a:xfrm>
              <a:off x="1684559" y="2737409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0" y="0"/>
                  </a:moveTo>
                  <a:lnTo>
                    <a:pt x="14573" y="42692"/>
                  </a:lnTo>
                  <a:lnTo>
                    <a:pt x="49878" y="100122"/>
                  </a:lnTo>
                  <a:lnTo>
                    <a:pt x="60773" y="124047"/>
                  </a:lnTo>
                  <a:lnTo>
                    <a:pt x="94757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68787" y="2705823"/>
              <a:ext cx="105286" cy="473784"/>
            </a:xfrm>
            <a:custGeom>
              <a:avLst/>
              <a:gdLst/>
              <a:ahLst/>
              <a:cxnLst/>
              <a:rect l="0" t="0" r="0" b="0"/>
              <a:pathLst>
                <a:path w="105286" h="473784">
                  <a:moveTo>
                    <a:pt x="105285" y="0"/>
                  </a:moveTo>
                  <a:lnTo>
                    <a:pt x="87327" y="56215"/>
                  </a:lnTo>
                  <a:lnTo>
                    <a:pt x="70499" y="114787"/>
                  </a:lnTo>
                  <a:lnTo>
                    <a:pt x="50581" y="171763"/>
                  </a:lnTo>
                  <a:lnTo>
                    <a:pt x="39034" y="219609"/>
                  </a:lnTo>
                  <a:lnTo>
                    <a:pt x="28203" y="270830"/>
                  </a:lnTo>
                  <a:lnTo>
                    <a:pt x="15233" y="332135"/>
                  </a:lnTo>
                  <a:lnTo>
                    <a:pt x="11458" y="389304"/>
                  </a:lnTo>
                  <a:lnTo>
                    <a:pt x="3415" y="448967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08450" y="2845502"/>
              <a:ext cx="153660" cy="228820"/>
            </a:xfrm>
            <a:custGeom>
              <a:avLst/>
              <a:gdLst/>
              <a:ahLst/>
              <a:cxnLst/>
              <a:rect l="0" t="0" r="0" b="0"/>
              <a:pathLst>
                <a:path w="153660" h="228820">
                  <a:moveTo>
                    <a:pt x="18265" y="113005"/>
                  </a:moveTo>
                  <a:lnTo>
                    <a:pt x="72139" y="95047"/>
                  </a:lnTo>
                  <a:lnTo>
                    <a:pt x="101688" y="83638"/>
                  </a:lnTo>
                  <a:lnTo>
                    <a:pt x="118123" y="72267"/>
                  </a:lnTo>
                  <a:lnTo>
                    <a:pt x="130106" y="56295"/>
                  </a:lnTo>
                  <a:lnTo>
                    <a:pt x="152921" y="23035"/>
                  </a:lnTo>
                  <a:lnTo>
                    <a:pt x="153659" y="16760"/>
                  </a:lnTo>
                  <a:lnTo>
                    <a:pt x="150641" y="11407"/>
                  </a:lnTo>
                  <a:lnTo>
                    <a:pt x="145120" y="6669"/>
                  </a:lnTo>
                  <a:lnTo>
                    <a:pt x="126507" y="1404"/>
                  </a:lnTo>
                  <a:lnTo>
                    <a:pt x="114993" y="0"/>
                  </a:lnTo>
                  <a:lnTo>
                    <a:pt x="76431" y="9202"/>
                  </a:lnTo>
                  <a:lnTo>
                    <a:pt x="38290" y="33273"/>
                  </a:lnTo>
                  <a:lnTo>
                    <a:pt x="22875" y="46763"/>
                  </a:lnTo>
                  <a:lnTo>
                    <a:pt x="6632" y="78690"/>
                  </a:lnTo>
                  <a:lnTo>
                    <a:pt x="0" y="117786"/>
                  </a:lnTo>
                  <a:lnTo>
                    <a:pt x="6165" y="164512"/>
                  </a:lnTo>
                  <a:lnTo>
                    <a:pt x="16499" y="195727"/>
                  </a:lnTo>
                  <a:lnTo>
                    <a:pt x="27619" y="212552"/>
                  </a:lnTo>
                  <a:lnTo>
                    <a:pt x="36199" y="217974"/>
                  </a:lnTo>
                  <a:lnTo>
                    <a:pt x="91964" y="2288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45204" y="2863751"/>
              <a:ext cx="227559" cy="284270"/>
            </a:xfrm>
            <a:custGeom>
              <a:avLst/>
              <a:gdLst/>
              <a:ahLst/>
              <a:cxnLst/>
              <a:rect l="0" t="0" r="0" b="0"/>
              <a:pathLst>
                <a:path w="227559" h="284270">
                  <a:moveTo>
                    <a:pt x="128951" y="0"/>
                  </a:moveTo>
                  <a:lnTo>
                    <a:pt x="70334" y="5589"/>
                  </a:lnTo>
                  <a:lnTo>
                    <a:pt x="35544" y="20243"/>
                  </a:lnTo>
                  <a:lnTo>
                    <a:pt x="19976" y="35903"/>
                  </a:lnTo>
                  <a:lnTo>
                    <a:pt x="450" y="74552"/>
                  </a:lnTo>
                  <a:lnTo>
                    <a:pt x="0" y="83627"/>
                  </a:lnTo>
                  <a:lnTo>
                    <a:pt x="5739" y="99948"/>
                  </a:lnTo>
                  <a:lnTo>
                    <a:pt x="12885" y="105237"/>
                  </a:lnTo>
                  <a:lnTo>
                    <a:pt x="33302" y="111113"/>
                  </a:lnTo>
                  <a:lnTo>
                    <a:pt x="91773" y="116055"/>
                  </a:lnTo>
                  <a:lnTo>
                    <a:pt x="149597" y="123963"/>
                  </a:lnTo>
                  <a:lnTo>
                    <a:pt x="175562" y="127624"/>
                  </a:lnTo>
                  <a:lnTo>
                    <a:pt x="194900" y="137050"/>
                  </a:lnTo>
                  <a:lnTo>
                    <a:pt x="208175" y="152158"/>
                  </a:lnTo>
                  <a:lnTo>
                    <a:pt x="226228" y="190453"/>
                  </a:lnTo>
                  <a:lnTo>
                    <a:pt x="227558" y="210988"/>
                  </a:lnTo>
                  <a:lnTo>
                    <a:pt x="226274" y="221377"/>
                  </a:lnTo>
                  <a:lnTo>
                    <a:pt x="221909" y="229473"/>
                  </a:lnTo>
                  <a:lnTo>
                    <a:pt x="207701" y="241588"/>
                  </a:lnTo>
                  <a:lnTo>
                    <a:pt x="161577" y="264964"/>
                  </a:lnTo>
                  <a:lnTo>
                    <a:pt x="113646" y="275127"/>
                  </a:lnTo>
                  <a:lnTo>
                    <a:pt x="86837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95253" y="2871848"/>
              <a:ext cx="230394" cy="202474"/>
            </a:xfrm>
            <a:custGeom>
              <a:avLst/>
              <a:gdLst/>
              <a:ahLst/>
              <a:cxnLst/>
              <a:rect l="0" t="0" r="0" b="0"/>
              <a:pathLst>
                <a:path w="230394" h="202474">
                  <a:moveTo>
                    <a:pt x="0" y="76131"/>
                  </a:moveTo>
                  <a:lnTo>
                    <a:pt x="37479" y="84464"/>
                  </a:lnTo>
                  <a:lnTo>
                    <a:pt x="88902" y="86226"/>
                  </a:lnTo>
                  <a:lnTo>
                    <a:pt x="144120" y="85404"/>
                  </a:lnTo>
                  <a:lnTo>
                    <a:pt x="200087" y="78309"/>
                  </a:lnTo>
                  <a:lnTo>
                    <a:pt x="214110" y="77583"/>
                  </a:lnTo>
                  <a:lnTo>
                    <a:pt x="221119" y="74759"/>
                  </a:lnTo>
                  <a:lnTo>
                    <a:pt x="223452" y="70537"/>
                  </a:lnTo>
                  <a:lnTo>
                    <a:pt x="222668" y="65383"/>
                  </a:lnTo>
                  <a:lnTo>
                    <a:pt x="212437" y="53417"/>
                  </a:lnTo>
                  <a:lnTo>
                    <a:pt x="195023" y="41469"/>
                  </a:lnTo>
                  <a:lnTo>
                    <a:pt x="151954" y="21148"/>
                  </a:lnTo>
                  <a:lnTo>
                    <a:pt x="114634" y="539"/>
                  </a:lnTo>
                  <a:lnTo>
                    <a:pt x="111518" y="0"/>
                  </a:lnTo>
                  <a:lnTo>
                    <a:pt x="112950" y="1980"/>
                  </a:lnTo>
                  <a:lnTo>
                    <a:pt x="170142" y="47278"/>
                  </a:lnTo>
                  <a:lnTo>
                    <a:pt x="221321" y="74137"/>
                  </a:lnTo>
                  <a:lnTo>
                    <a:pt x="227096" y="82991"/>
                  </a:lnTo>
                  <a:lnTo>
                    <a:pt x="230393" y="105306"/>
                  </a:lnTo>
                  <a:lnTo>
                    <a:pt x="225673" y="138588"/>
                  </a:lnTo>
                  <a:lnTo>
                    <a:pt x="201915" y="180398"/>
                  </a:lnTo>
                  <a:lnTo>
                    <a:pt x="189513" y="2024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17455" y="2747937"/>
              <a:ext cx="19996" cy="315856"/>
            </a:xfrm>
            <a:custGeom>
              <a:avLst/>
              <a:gdLst/>
              <a:ahLst/>
              <a:cxnLst/>
              <a:rect l="0" t="0" r="0" b="0"/>
              <a:pathLst>
                <a:path w="19996" h="315856">
                  <a:moveTo>
                    <a:pt x="19995" y="0"/>
                  </a:moveTo>
                  <a:lnTo>
                    <a:pt x="11662" y="37478"/>
                  </a:lnTo>
                  <a:lnTo>
                    <a:pt x="4311" y="88902"/>
                  </a:lnTo>
                  <a:lnTo>
                    <a:pt x="0" y="144120"/>
                  </a:lnTo>
                  <a:lnTo>
                    <a:pt x="2268" y="200087"/>
                  </a:lnTo>
                  <a:lnTo>
                    <a:pt x="8045" y="256203"/>
                  </a:lnTo>
                  <a:lnTo>
                    <a:pt x="19995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89972" y="2832165"/>
              <a:ext cx="21220" cy="147400"/>
            </a:xfrm>
            <a:custGeom>
              <a:avLst/>
              <a:gdLst/>
              <a:ahLst/>
              <a:cxnLst/>
              <a:rect l="0" t="0" r="0" b="0"/>
              <a:pathLst>
                <a:path w="21220" h="147400">
                  <a:moveTo>
                    <a:pt x="21219" y="0"/>
                  </a:moveTo>
                  <a:lnTo>
                    <a:pt x="4452" y="16768"/>
                  </a:lnTo>
                  <a:lnTo>
                    <a:pt x="682" y="25217"/>
                  </a:lnTo>
                  <a:lnTo>
                    <a:pt x="0" y="79837"/>
                  </a:lnTo>
                  <a:lnTo>
                    <a:pt x="5355" y="130053"/>
                  </a:lnTo>
                  <a:lnTo>
                    <a:pt x="162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48020" y="292692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58590" y="2782536"/>
              <a:ext cx="227654" cy="267013"/>
            </a:xfrm>
            <a:custGeom>
              <a:avLst/>
              <a:gdLst/>
              <a:ahLst/>
              <a:cxnLst/>
              <a:rect l="0" t="0" r="0" b="0"/>
              <a:pathLst>
                <a:path w="227654" h="267013">
                  <a:moveTo>
                    <a:pt x="0" y="39101"/>
                  </a:moveTo>
                  <a:lnTo>
                    <a:pt x="11179" y="22333"/>
                  </a:lnTo>
                  <a:lnTo>
                    <a:pt x="26026" y="10982"/>
                  </a:lnTo>
                  <a:lnTo>
                    <a:pt x="45492" y="3207"/>
                  </a:lnTo>
                  <a:lnTo>
                    <a:pt x="81589" y="0"/>
                  </a:lnTo>
                  <a:lnTo>
                    <a:pt x="104112" y="3395"/>
                  </a:lnTo>
                  <a:lnTo>
                    <a:pt x="112692" y="8278"/>
                  </a:lnTo>
                  <a:lnTo>
                    <a:pt x="125345" y="23062"/>
                  </a:lnTo>
                  <a:lnTo>
                    <a:pt x="128017" y="31918"/>
                  </a:lnTo>
                  <a:lnTo>
                    <a:pt x="127866" y="51116"/>
                  </a:lnTo>
                  <a:lnTo>
                    <a:pt x="123849" y="58809"/>
                  </a:lnTo>
                  <a:lnTo>
                    <a:pt x="88102" y="89212"/>
                  </a:lnTo>
                  <a:lnTo>
                    <a:pt x="86811" y="92395"/>
                  </a:lnTo>
                  <a:lnTo>
                    <a:pt x="89460" y="93348"/>
                  </a:lnTo>
                  <a:lnTo>
                    <a:pt x="101761" y="93626"/>
                  </a:lnTo>
                  <a:lnTo>
                    <a:pt x="148322" y="106492"/>
                  </a:lnTo>
                  <a:lnTo>
                    <a:pt x="173669" y="122109"/>
                  </a:lnTo>
                  <a:lnTo>
                    <a:pt x="217431" y="162135"/>
                  </a:lnTo>
                  <a:lnTo>
                    <a:pt x="225317" y="182300"/>
                  </a:lnTo>
                  <a:lnTo>
                    <a:pt x="227653" y="206860"/>
                  </a:lnTo>
                  <a:lnTo>
                    <a:pt x="224792" y="233374"/>
                  </a:lnTo>
                  <a:lnTo>
                    <a:pt x="220051" y="243485"/>
                  </a:lnTo>
                  <a:lnTo>
                    <a:pt x="205425" y="257840"/>
                  </a:lnTo>
                  <a:lnTo>
                    <a:pt x="184107" y="265000"/>
                  </a:lnTo>
                  <a:lnTo>
                    <a:pt x="160204" y="267012"/>
                  </a:lnTo>
                  <a:lnTo>
                    <a:pt x="129357" y="261568"/>
                  </a:lnTo>
                  <a:lnTo>
                    <a:pt x="105285" y="2496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55900" y="2853222"/>
              <a:ext cx="13303" cy="115815"/>
            </a:xfrm>
            <a:custGeom>
              <a:avLst/>
              <a:gdLst/>
              <a:ahLst/>
              <a:cxnLst/>
              <a:rect l="0" t="0" r="0" b="0"/>
              <a:pathLst>
                <a:path w="13303" h="115815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3546" y="80420"/>
                  </a:lnTo>
                  <a:lnTo>
                    <a:pt x="13302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06031" y="291639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0547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35581" y="2790051"/>
              <a:ext cx="215706" cy="255791"/>
            </a:xfrm>
            <a:custGeom>
              <a:avLst/>
              <a:gdLst/>
              <a:ahLst/>
              <a:cxnLst/>
              <a:rect l="0" t="0" r="0" b="0"/>
              <a:pathLst>
                <a:path w="215706" h="255791">
                  <a:moveTo>
                    <a:pt x="149476" y="0"/>
                  </a:moveTo>
                  <a:lnTo>
                    <a:pt x="93261" y="16789"/>
                  </a:lnTo>
                  <a:lnTo>
                    <a:pt x="37809" y="23334"/>
                  </a:lnTo>
                  <a:lnTo>
                    <a:pt x="25898" y="26084"/>
                  </a:lnTo>
                  <a:lnTo>
                    <a:pt x="16788" y="32598"/>
                  </a:lnTo>
                  <a:lnTo>
                    <a:pt x="3546" y="52313"/>
                  </a:lnTo>
                  <a:lnTo>
                    <a:pt x="0" y="73553"/>
                  </a:lnTo>
                  <a:lnTo>
                    <a:pt x="7255" y="115785"/>
                  </a:lnTo>
                  <a:lnTo>
                    <a:pt x="12548" y="121644"/>
                  </a:lnTo>
                  <a:lnTo>
                    <a:pt x="19586" y="124380"/>
                  </a:lnTo>
                  <a:lnTo>
                    <a:pt x="36765" y="124300"/>
                  </a:lnTo>
                  <a:lnTo>
                    <a:pt x="97892" y="117163"/>
                  </a:lnTo>
                  <a:lnTo>
                    <a:pt x="158757" y="127444"/>
                  </a:lnTo>
                  <a:lnTo>
                    <a:pt x="169701" y="130587"/>
                  </a:lnTo>
                  <a:lnTo>
                    <a:pt x="188101" y="143437"/>
                  </a:lnTo>
                  <a:lnTo>
                    <a:pt x="202907" y="160846"/>
                  </a:lnTo>
                  <a:lnTo>
                    <a:pt x="213387" y="180282"/>
                  </a:lnTo>
                  <a:lnTo>
                    <a:pt x="215705" y="200618"/>
                  </a:lnTo>
                  <a:lnTo>
                    <a:pt x="214686" y="210955"/>
                  </a:lnTo>
                  <a:lnTo>
                    <a:pt x="204194" y="228679"/>
                  </a:lnTo>
                  <a:lnTo>
                    <a:pt x="187833" y="243185"/>
                  </a:lnTo>
                  <a:lnTo>
                    <a:pt x="168863" y="253532"/>
                  </a:lnTo>
                  <a:lnTo>
                    <a:pt x="142494" y="255790"/>
                  </a:lnTo>
                  <a:lnTo>
                    <a:pt x="114788" y="251725"/>
                  </a:lnTo>
                  <a:lnTo>
                    <a:pt x="75776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42984" y="284269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53513" y="2920856"/>
              <a:ext cx="126343" cy="16595"/>
            </a:xfrm>
            <a:custGeom>
              <a:avLst/>
              <a:gdLst/>
              <a:ahLst/>
              <a:cxnLst/>
              <a:rect l="0" t="0" r="0" b="0"/>
              <a:pathLst>
                <a:path w="126343" h="16595">
                  <a:moveTo>
                    <a:pt x="126342" y="6066"/>
                  </a:moveTo>
                  <a:lnTo>
                    <a:pt x="93890" y="0"/>
                  </a:lnTo>
                  <a:lnTo>
                    <a:pt x="32679" y="12615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29259" y="2745075"/>
              <a:ext cx="192752" cy="371361"/>
            </a:xfrm>
            <a:custGeom>
              <a:avLst/>
              <a:gdLst/>
              <a:ahLst/>
              <a:cxnLst/>
              <a:rect l="0" t="0" r="0" b="0"/>
              <a:pathLst>
                <a:path w="192752" h="371361">
                  <a:moveTo>
                    <a:pt x="140108" y="139733"/>
                  </a:moveTo>
                  <a:lnTo>
                    <a:pt x="151287" y="122965"/>
                  </a:lnTo>
                  <a:lnTo>
                    <a:pt x="158239" y="90181"/>
                  </a:lnTo>
                  <a:lnTo>
                    <a:pt x="154709" y="50832"/>
                  </a:lnTo>
                  <a:lnTo>
                    <a:pt x="143088" y="29641"/>
                  </a:lnTo>
                  <a:lnTo>
                    <a:pt x="126225" y="13594"/>
                  </a:lnTo>
                  <a:lnTo>
                    <a:pt x="107032" y="2563"/>
                  </a:lnTo>
                  <a:lnTo>
                    <a:pt x="83684" y="0"/>
                  </a:lnTo>
                  <a:lnTo>
                    <a:pt x="60049" y="3930"/>
                  </a:lnTo>
                  <a:lnTo>
                    <a:pt x="41746" y="13475"/>
                  </a:lnTo>
                  <a:lnTo>
                    <a:pt x="28931" y="28636"/>
                  </a:lnTo>
                  <a:lnTo>
                    <a:pt x="3645" y="90624"/>
                  </a:lnTo>
                  <a:lnTo>
                    <a:pt x="0" y="103484"/>
                  </a:lnTo>
                  <a:lnTo>
                    <a:pt x="2189" y="127132"/>
                  </a:lnTo>
                  <a:lnTo>
                    <a:pt x="10961" y="148170"/>
                  </a:lnTo>
                  <a:lnTo>
                    <a:pt x="22658" y="165320"/>
                  </a:lnTo>
                  <a:lnTo>
                    <a:pt x="38776" y="177621"/>
                  </a:lnTo>
                  <a:lnTo>
                    <a:pt x="58807" y="185818"/>
                  </a:lnTo>
                  <a:lnTo>
                    <a:pt x="83308" y="189461"/>
                  </a:lnTo>
                  <a:lnTo>
                    <a:pt x="103555" y="184841"/>
                  </a:lnTo>
                  <a:lnTo>
                    <a:pt x="135618" y="162811"/>
                  </a:lnTo>
                  <a:lnTo>
                    <a:pt x="141794" y="162137"/>
                  </a:lnTo>
                  <a:lnTo>
                    <a:pt x="147081" y="165198"/>
                  </a:lnTo>
                  <a:lnTo>
                    <a:pt x="156076" y="177957"/>
                  </a:lnTo>
                  <a:lnTo>
                    <a:pt x="174996" y="230424"/>
                  </a:lnTo>
                  <a:lnTo>
                    <a:pt x="181965" y="284206"/>
                  </a:lnTo>
                  <a:lnTo>
                    <a:pt x="190274" y="336770"/>
                  </a:lnTo>
                  <a:lnTo>
                    <a:pt x="192751" y="3713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5341955" y="1537160"/>
            <a:ext cx="585590" cy="4706240"/>
          </a:xfrm>
          <a:custGeom>
            <a:avLst/>
            <a:gdLst/>
            <a:ahLst/>
            <a:cxnLst/>
            <a:rect l="0" t="0" r="0" b="0"/>
            <a:pathLst>
              <a:path w="585590" h="4706240">
                <a:moveTo>
                  <a:pt x="90749" y="0"/>
                </a:moveTo>
                <a:lnTo>
                  <a:pt x="32186" y="55088"/>
                </a:lnTo>
                <a:lnTo>
                  <a:pt x="10356" y="79363"/>
                </a:lnTo>
                <a:lnTo>
                  <a:pt x="2376" y="100393"/>
                </a:lnTo>
                <a:lnTo>
                  <a:pt x="0" y="124168"/>
                </a:lnTo>
                <a:lnTo>
                  <a:pt x="11021" y="178698"/>
                </a:lnTo>
                <a:lnTo>
                  <a:pt x="32670" y="219872"/>
                </a:lnTo>
                <a:lnTo>
                  <a:pt x="72171" y="274712"/>
                </a:lnTo>
                <a:lnTo>
                  <a:pt x="97370" y="336997"/>
                </a:lnTo>
                <a:lnTo>
                  <a:pt x="115263" y="389566"/>
                </a:lnTo>
                <a:lnTo>
                  <a:pt x="132856" y="450532"/>
                </a:lnTo>
                <a:lnTo>
                  <a:pt x="137539" y="472808"/>
                </a:lnTo>
                <a:lnTo>
                  <a:pt x="131014" y="521943"/>
                </a:lnTo>
                <a:lnTo>
                  <a:pt x="121787" y="570331"/>
                </a:lnTo>
                <a:lnTo>
                  <a:pt x="114764" y="621712"/>
                </a:lnTo>
                <a:lnTo>
                  <a:pt x="115802" y="670862"/>
                </a:lnTo>
                <a:lnTo>
                  <a:pt x="126634" y="729391"/>
                </a:lnTo>
                <a:lnTo>
                  <a:pt x="163282" y="788636"/>
                </a:lnTo>
                <a:lnTo>
                  <a:pt x="200560" y="849384"/>
                </a:lnTo>
                <a:lnTo>
                  <a:pt x="232803" y="897366"/>
                </a:lnTo>
                <a:lnTo>
                  <a:pt x="254992" y="958199"/>
                </a:lnTo>
                <a:lnTo>
                  <a:pt x="269595" y="1014570"/>
                </a:lnTo>
                <a:lnTo>
                  <a:pt x="277102" y="1064514"/>
                </a:lnTo>
                <a:lnTo>
                  <a:pt x="279325" y="1116357"/>
                </a:lnTo>
                <a:lnTo>
                  <a:pt x="279985" y="1168763"/>
                </a:lnTo>
                <a:lnTo>
                  <a:pt x="280180" y="1221335"/>
                </a:lnTo>
                <a:lnTo>
                  <a:pt x="274657" y="1280323"/>
                </a:lnTo>
                <a:lnTo>
                  <a:pt x="263471" y="1343751"/>
                </a:lnTo>
                <a:lnTo>
                  <a:pt x="260469" y="1399916"/>
                </a:lnTo>
                <a:lnTo>
                  <a:pt x="262575" y="1458881"/>
                </a:lnTo>
                <a:lnTo>
                  <a:pt x="273909" y="1521438"/>
                </a:lnTo>
                <a:lnTo>
                  <a:pt x="287413" y="1576169"/>
                </a:lnTo>
                <a:lnTo>
                  <a:pt x="307584" y="1627015"/>
                </a:lnTo>
                <a:lnTo>
                  <a:pt x="339082" y="1687101"/>
                </a:lnTo>
                <a:lnTo>
                  <a:pt x="367834" y="1744030"/>
                </a:lnTo>
                <a:lnTo>
                  <a:pt x="396043" y="1803455"/>
                </a:lnTo>
                <a:lnTo>
                  <a:pt x="414004" y="1853929"/>
                </a:lnTo>
                <a:lnTo>
                  <a:pt x="423615" y="1905929"/>
                </a:lnTo>
                <a:lnTo>
                  <a:pt x="426463" y="1958381"/>
                </a:lnTo>
                <a:lnTo>
                  <a:pt x="424789" y="1993431"/>
                </a:lnTo>
                <a:lnTo>
                  <a:pt x="411862" y="2046049"/>
                </a:lnTo>
                <a:lnTo>
                  <a:pt x="400103" y="2096344"/>
                </a:lnTo>
                <a:lnTo>
                  <a:pt x="382530" y="2152205"/>
                </a:lnTo>
                <a:lnTo>
                  <a:pt x="366716" y="2204877"/>
                </a:lnTo>
                <a:lnTo>
                  <a:pt x="354622" y="2255579"/>
                </a:lnTo>
                <a:lnTo>
                  <a:pt x="345643" y="2315330"/>
                </a:lnTo>
                <a:lnTo>
                  <a:pt x="344089" y="2366164"/>
                </a:lnTo>
                <a:lnTo>
                  <a:pt x="349964" y="2394597"/>
                </a:lnTo>
                <a:lnTo>
                  <a:pt x="367210" y="2447035"/>
                </a:lnTo>
                <a:lnTo>
                  <a:pt x="383883" y="2494095"/>
                </a:lnTo>
                <a:lnTo>
                  <a:pt x="403641" y="2545084"/>
                </a:lnTo>
                <a:lnTo>
                  <a:pt x="422873" y="2597904"/>
                </a:lnTo>
                <a:lnTo>
                  <a:pt x="437937" y="2648372"/>
                </a:lnTo>
                <a:lnTo>
                  <a:pt x="445524" y="2700109"/>
                </a:lnTo>
                <a:lnTo>
                  <a:pt x="447771" y="2759893"/>
                </a:lnTo>
                <a:lnTo>
                  <a:pt x="445318" y="2812702"/>
                </a:lnTo>
                <a:lnTo>
                  <a:pt x="434009" y="2861986"/>
                </a:lnTo>
                <a:lnTo>
                  <a:pt x="423953" y="2911582"/>
                </a:lnTo>
                <a:lnTo>
                  <a:pt x="408905" y="2966006"/>
                </a:lnTo>
                <a:lnTo>
                  <a:pt x="383496" y="3021280"/>
                </a:lnTo>
                <a:lnTo>
                  <a:pt x="364683" y="3074269"/>
                </a:lnTo>
                <a:lnTo>
                  <a:pt x="350490" y="3127604"/>
                </a:lnTo>
                <a:lnTo>
                  <a:pt x="345524" y="3182916"/>
                </a:lnTo>
                <a:lnTo>
                  <a:pt x="344053" y="3238169"/>
                </a:lnTo>
                <a:lnTo>
                  <a:pt x="349206" y="3291585"/>
                </a:lnTo>
                <a:lnTo>
                  <a:pt x="358142" y="3350045"/>
                </a:lnTo>
                <a:lnTo>
                  <a:pt x="370472" y="3408636"/>
                </a:lnTo>
                <a:lnTo>
                  <a:pt x="377240" y="3460936"/>
                </a:lnTo>
                <a:lnTo>
                  <a:pt x="392859" y="3517301"/>
                </a:lnTo>
                <a:lnTo>
                  <a:pt x="406662" y="3576248"/>
                </a:lnTo>
                <a:lnTo>
                  <a:pt x="414030" y="3628193"/>
                </a:lnTo>
                <a:lnTo>
                  <a:pt x="422109" y="3687666"/>
                </a:lnTo>
                <a:lnTo>
                  <a:pt x="426016" y="3741534"/>
                </a:lnTo>
                <a:lnTo>
                  <a:pt x="427174" y="3801948"/>
                </a:lnTo>
                <a:lnTo>
                  <a:pt x="421928" y="3853124"/>
                </a:lnTo>
                <a:lnTo>
                  <a:pt x="418080" y="3912338"/>
                </a:lnTo>
                <a:lnTo>
                  <a:pt x="417320" y="3969095"/>
                </a:lnTo>
                <a:lnTo>
                  <a:pt x="417188" y="4017553"/>
                </a:lnTo>
                <a:lnTo>
                  <a:pt x="422733" y="4080042"/>
                </a:lnTo>
                <a:lnTo>
                  <a:pt x="426201" y="4131924"/>
                </a:lnTo>
                <a:lnTo>
                  <a:pt x="435778" y="4187122"/>
                </a:lnTo>
                <a:lnTo>
                  <a:pt x="452373" y="4242561"/>
                </a:lnTo>
                <a:lnTo>
                  <a:pt x="482362" y="4297054"/>
                </a:lnTo>
                <a:lnTo>
                  <a:pt x="505970" y="4354834"/>
                </a:lnTo>
                <a:lnTo>
                  <a:pt x="530044" y="4416334"/>
                </a:lnTo>
                <a:lnTo>
                  <a:pt x="557348" y="4475040"/>
                </a:lnTo>
                <a:lnTo>
                  <a:pt x="574335" y="4528032"/>
                </a:lnTo>
                <a:lnTo>
                  <a:pt x="583366" y="4583560"/>
                </a:lnTo>
                <a:lnTo>
                  <a:pt x="585150" y="4640759"/>
                </a:lnTo>
                <a:lnTo>
                  <a:pt x="585502" y="4691571"/>
                </a:lnTo>
                <a:lnTo>
                  <a:pt x="585589" y="470623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1741965" y="3663917"/>
            <a:ext cx="548874" cy="315856"/>
            <a:chOff x="1741965" y="3663917"/>
            <a:chExt cx="548874" cy="315856"/>
          </a:xfrm>
        </p:grpSpPr>
        <p:sp>
          <p:nvSpPr>
            <p:cNvPr id="58" name="Freeform 57"/>
            <p:cNvSpPr/>
            <p:nvPr/>
          </p:nvSpPr>
          <p:spPr>
            <a:xfrm>
              <a:off x="1741965" y="3663917"/>
              <a:ext cx="289972" cy="315856"/>
            </a:xfrm>
            <a:custGeom>
              <a:avLst/>
              <a:gdLst/>
              <a:ahLst/>
              <a:cxnLst/>
              <a:rect l="0" t="0" r="0" b="0"/>
              <a:pathLst>
                <a:path w="289972" h="315856">
                  <a:moveTo>
                    <a:pt x="47879" y="315855"/>
                  </a:moveTo>
                  <a:lnTo>
                    <a:pt x="32238" y="289468"/>
                  </a:lnTo>
                  <a:lnTo>
                    <a:pt x="21538" y="252404"/>
                  </a:lnTo>
                  <a:lnTo>
                    <a:pt x="17329" y="191191"/>
                  </a:lnTo>
                  <a:lnTo>
                    <a:pt x="10909" y="139281"/>
                  </a:lnTo>
                  <a:lnTo>
                    <a:pt x="3323" y="76212"/>
                  </a:lnTo>
                  <a:lnTo>
                    <a:pt x="0" y="53759"/>
                  </a:lnTo>
                  <a:lnTo>
                    <a:pt x="2423" y="32082"/>
                  </a:lnTo>
                  <a:lnTo>
                    <a:pt x="5877" y="27237"/>
                  </a:lnTo>
                  <a:lnTo>
                    <a:pt x="10519" y="26346"/>
                  </a:lnTo>
                  <a:lnTo>
                    <a:pt x="15953" y="28093"/>
                  </a:lnTo>
                  <a:lnTo>
                    <a:pt x="34780" y="47318"/>
                  </a:lnTo>
                  <a:lnTo>
                    <a:pt x="69060" y="106894"/>
                  </a:lnTo>
                  <a:lnTo>
                    <a:pt x="97036" y="161755"/>
                  </a:lnTo>
                  <a:lnTo>
                    <a:pt x="144717" y="221973"/>
                  </a:lnTo>
                  <a:lnTo>
                    <a:pt x="199669" y="285274"/>
                  </a:lnTo>
                  <a:lnTo>
                    <a:pt x="218286" y="295634"/>
                  </a:lnTo>
                  <a:lnTo>
                    <a:pt x="238259" y="297899"/>
                  </a:lnTo>
                  <a:lnTo>
                    <a:pt x="248499" y="296866"/>
                  </a:lnTo>
                  <a:lnTo>
                    <a:pt x="256495" y="292667"/>
                  </a:lnTo>
                  <a:lnTo>
                    <a:pt x="268499" y="278643"/>
                  </a:lnTo>
                  <a:lnTo>
                    <a:pt x="281834" y="245427"/>
                  </a:lnTo>
                  <a:lnTo>
                    <a:pt x="288415" y="192282"/>
                  </a:lnTo>
                  <a:lnTo>
                    <a:pt x="289715" y="136724"/>
                  </a:lnTo>
                  <a:lnTo>
                    <a:pt x="289971" y="80689"/>
                  </a:lnTo>
                  <a:lnTo>
                    <a:pt x="281693" y="19883"/>
                  </a:lnTo>
                  <a:lnTo>
                    <a:pt x="27950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13228" y="3800787"/>
              <a:ext cx="177611" cy="165371"/>
            </a:xfrm>
            <a:custGeom>
              <a:avLst/>
              <a:gdLst/>
              <a:ahLst/>
              <a:cxnLst/>
              <a:rect l="0" t="0" r="0" b="0"/>
              <a:pathLst>
                <a:path w="177611" h="165371">
                  <a:moveTo>
                    <a:pt x="76699" y="0"/>
                  </a:moveTo>
                  <a:lnTo>
                    <a:pt x="54342" y="5589"/>
                  </a:lnTo>
                  <a:lnTo>
                    <a:pt x="37127" y="17692"/>
                  </a:lnTo>
                  <a:lnTo>
                    <a:pt x="22847" y="34769"/>
                  </a:lnTo>
                  <a:lnTo>
                    <a:pt x="255" y="84647"/>
                  </a:lnTo>
                  <a:lnTo>
                    <a:pt x="0" y="95036"/>
                  </a:lnTo>
                  <a:lnTo>
                    <a:pt x="5956" y="115938"/>
                  </a:lnTo>
                  <a:lnTo>
                    <a:pt x="22463" y="141847"/>
                  </a:lnTo>
                  <a:lnTo>
                    <a:pt x="38556" y="153900"/>
                  </a:lnTo>
                  <a:lnTo>
                    <a:pt x="58577" y="161987"/>
                  </a:lnTo>
                  <a:lnTo>
                    <a:pt x="94986" y="165370"/>
                  </a:lnTo>
                  <a:lnTo>
                    <a:pt x="117582" y="162015"/>
                  </a:lnTo>
                  <a:lnTo>
                    <a:pt x="136203" y="150386"/>
                  </a:lnTo>
                  <a:lnTo>
                    <a:pt x="167222" y="119913"/>
                  </a:lnTo>
                  <a:lnTo>
                    <a:pt x="175423" y="99308"/>
                  </a:lnTo>
                  <a:lnTo>
                    <a:pt x="177610" y="87263"/>
                  </a:lnTo>
                  <a:lnTo>
                    <a:pt x="173801" y="64520"/>
                  </a:lnTo>
                  <a:lnTo>
                    <a:pt x="158502" y="35105"/>
                  </a:lnTo>
                  <a:lnTo>
                    <a:pt x="152292" y="26913"/>
                  </a:lnTo>
                  <a:lnTo>
                    <a:pt x="132912" y="17810"/>
                  </a:lnTo>
                  <a:lnTo>
                    <a:pt x="97756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842487" y="4358798"/>
            <a:ext cx="570919" cy="410612"/>
            <a:chOff x="1842487" y="4358798"/>
            <a:chExt cx="570919" cy="410612"/>
          </a:xfrm>
        </p:grpSpPr>
        <p:sp>
          <p:nvSpPr>
            <p:cNvPr id="61" name="Freeform 60"/>
            <p:cNvSpPr/>
            <p:nvPr/>
          </p:nvSpPr>
          <p:spPr>
            <a:xfrm>
              <a:off x="1842487" y="4358798"/>
              <a:ext cx="94757" cy="157928"/>
            </a:xfrm>
            <a:custGeom>
              <a:avLst/>
              <a:gdLst/>
              <a:ahLst/>
              <a:cxnLst/>
              <a:rect l="0" t="0" r="0" b="0"/>
              <a:pathLst>
                <a:path w="94757" h="157928">
                  <a:moveTo>
                    <a:pt x="0" y="0"/>
                  </a:moveTo>
                  <a:lnTo>
                    <a:pt x="20243" y="43962"/>
                  </a:lnTo>
                  <a:lnTo>
                    <a:pt x="59602" y="105199"/>
                  </a:lnTo>
                  <a:lnTo>
                    <a:pt x="94756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95129" y="4411440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126342" y="0"/>
                  </a:moveTo>
                  <a:lnTo>
                    <a:pt x="97034" y="34898"/>
                  </a:lnTo>
                  <a:lnTo>
                    <a:pt x="70698" y="95047"/>
                  </a:lnTo>
                  <a:lnTo>
                    <a:pt x="44376" y="155771"/>
                  </a:lnTo>
                  <a:lnTo>
                    <a:pt x="24865" y="217522"/>
                  </a:lnTo>
                  <a:lnTo>
                    <a:pt x="7058" y="278859"/>
                  </a:lnTo>
                  <a:lnTo>
                    <a:pt x="930" y="33829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94090" y="4534573"/>
              <a:ext cx="143196" cy="216363"/>
            </a:xfrm>
            <a:custGeom>
              <a:avLst/>
              <a:gdLst/>
              <a:ahLst/>
              <a:cxnLst/>
              <a:rect l="0" t="0" r="0" b="0"/>
              <a:pathLst>
                <a:path w="143196" h="216363">
                  <a:moveTo>
                    <a:pt x="37910" y="76909"/>
                  </a:moveTo>
                  <a:lnTo>
                    <a:pt x="54677" y="82498"/>
                  </a:lnTo>
                  <a:lnTo>
                    <a:pt x="87462" y="80384"/>
                  </a:lnTo>
                  <a:lnTo>
                    <a:pt x="107116" y="72214"/>
                  </a:lnTo>
                  <a:lnTo>
                    <a:pt x="115633" y="66760"/>
                  </a:lnTo>
                  <a:lnTo>
                    <a:pt x="128215" y="51341"/>
                  </a:lnTo>
                  <a:lnTo>
                    <a:pt x="133208" y="42316"/>
                  </a:lnTo>
                  <a:lnTo>
                    <a:pt x="134197" y="33960"/>
                  </a:lnTo>
                  <a:lnTo>
                    <a:pt x="129057" y="18436"/>
                  </a:lnTo>
                  <a:lnTo>
                    <a:pt x="115854" y="6857"/>
                  </a:lnTo>
                  <a:lnTo>
                    <a:pt x="107420" y="2131"/>
                  </a:lnTo>
                  <a:lnTo>
                    <a:pt x="88690" y="0"/>
                  </a:lnTo>
                  <a:lnTo>
                    <a:pt x="69838" y="4123"/>
                  </a:lnTo>
                  <a:lnTo>
                    <a:pt x="38671" y="25833"/>
                  </a:lnTo>
                  <a:lnTo>
                    <a:pt x="24210" y="41340"/>
                  </a:lnTo>
                  <a:lnTo>
                    <a:pt x="9984" y="63830"/>
                  </a:lnTo>
                  <a:lnTo>
                    <a:pt x="0" y="108388"/>
                  </a:lnTo>
                  <a:lnTo>
                    <a:pt x="2630" y="158636"/>
                  </a:lnTo>
                  <a:lnTo>
                    <a:pt x="14041" y="183812"/>
                  </a:lnTo>
                  <a:lnTo>
                    <a:pt x="21997" y="193801"/>
                  </a:lnTo>
                  <a:lnTo>
                    <a:pt x="43316" y="208019"/>
                  </a:lnTo>
                  <a:lnTo>
                    <a:pt x="55552" y="213449"/>
                  </a:lnTo>
                  <a:lnTo>
                    <a:pt x="81625" y="216362"/>
                  </a:lnTo>
                  <a:lnTo>
                    <a:pt x="143195" y="2137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47259" y="4535009"/>
              <a:ext cx="166147" cy="223872"/>
            </a:xfrm>
            <a:custGeom>
              <a:avLst/>
              <a:gdLst/>
              <a:ahLst/>
              <a:cxnLst/>
              <a:rect l="0" t="0" r="0" b="0"/>
              <a:pathLst>
                <a:path w="166147" h="223872">
                  <a:moveTo>
                    <a:pt x="100595" y="13302"/>
                  </a:moveTo>
                  <a:lnTo>
                    <a:pt x="89417" y="2123"/>
                  </a:lnTo>
                  <a:lnTo>
                    <a:pt x="82615" y="0"/>
                  </a:lnTo>
                  <a:lnTo>
                    <a:pt x="56273" y="2602"/>
                  </a:lnTo>
                  <a:lnTo>
                    <a:pt x="27412" y="11951"/>
                  </a:lnTo>
                  <a:lnTo>
                    <a:pt x="11138" y="22840"/>
                  </a:lnTo>
                  <a:lnTo>
                    <a:pt x="5862" y="31359"/>
                  </a:lnTo>
                  <a:lnTo>
                    <a:pt x="0" y="53303"/>
                  </a:lnTo>
                  <a:lnTo>
                    <a:pt x="777" y="63366"/>
                  </a:lnTo>
                  <a:lnTo>
                    <a:pt x="7878" y="80786"/>
                  </a:lnTo>
                  <a:lnTo>
                    <a:pt x="25073" y="93208"/>
                  </a:lnTo>
                  <a:lnTo>
                    <a:pt x="48313" y="101458"/>
                  </a:lnTo>
                  <a:lnTo>
                    <a:pt x="109554" y="112778"/>
                  </a:lnTo>
                  <a:lnTo>
                    <a:pt x="142244" y="122455"/>
                  </a:lnTo>
                  <a:lnTo>
                    <a:pt x="150588" y="128185"/>
                  </a:lnTo>
                  <a:lnTo>
                    <a:pt x="162979" y="143909"/>
                  </a:lnTo>
                  <a:lnTo>
                    <a:pt x="166146" y="162596"/>
                  </a:lnTo>
                  <a:lnTo>
                    <a:pt x="165353" y="172493"/>
                  </a:lnTo>
                  <a:lnTo>
                    <a:pt x="158232" y="189728"/>
                  </a:lnTo>
                  <a:lnTo>
                    <a:pt x="153058" y="197600"/>
                  </a:lnTo>
                  <a:lnTo>
                    <a:pt x="144929" y="202847"/>
                  </a:lnTo>
                  <a:lnTo>
                    <a:pt x="90590" y="217550"/>
                  </a:lnTo>
                  <a:lnTo>
                    <a:pt x="38519" y="223039"/>
                  </a:lnTo>
                  <a:lnTo>
                    <a:pt x="26896" y="223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547896" y="1758387"/>
            <a:ext cx="1365699" cy="470234"/>
            <a:chOff x="2547896" y="1758387"/>
            <a:chExt cx="1365699" cy="470234"/>
          </a:xfrm>
        </p:grpSpPr>
        <p:sp>
          <p:nvSpPr>
            <p:cNvPr id="66" name="Freeform 65"/>
            <p:cNvSpPr/>
            <p:nvPr/>
          </p:nvSpPr>
          <p:spPr>
            <a:xfrm>
              <a:off x="2547896" y="1966795"/>
              <a:ext cx="252481" cy="233661"/>
            </a:xfrm>
            <a:custGeom>
              <a:avLst/>
              <a:gdLst/>
              <a:ahLst/>
              <a:cxnLst/>
              <a:rect l="0" t="0" r="0" b="0"/>
              <a:pathLst>
                <a:path w="252481" h="233661">
                  <a:moveTo>
                    <a:pt x="0" y="107319"/>
                  </a:moveTo>
                  <a:lnTo>
                    <a:pt x="37478" y="98985"/>
                  </a:lnTo>
                  <a:lnTo>
                    <a:pt x="72326" y="100560"/>
                  </a:lnTo>
                  <a:lnTo>
                    <a:pt x="126720" y="105984"/>
                  </a:lnTo>
                  <a:lnTo>
                    <a:pt x="176627" y="106923"/>
                  </a:lnTo>
                  <a:lnTo>
                    <a:pt x="222870" y="107201"/>
                  </a:lnTo>
                  <a:lnTo>
                    <a:pt x="231638" y="103731"/>
                  </a:lnTo>
                  <a:lnTo>
                    <a:pt x="236314" y="97908"/>
                  </a:lnTo>
                  <a:lnTo>
                    <a:pt x="238261" y="90516"/>
                  </a:lnTo>
                  <a:lnTo>
                    <a:pt x="235412" y="63346"/>
                  </a:lnTo>
                  <a:lnTo>
                    <a:pt x="223951" y="46441"/>
                  </a:lnTo>
                  <a:lnTo>
                    <a:pt x="187997" y="16525"/>
                  </a:lnTo>
                  <a:lnTo>
                    <a:pt x="157478" y="738"/>
                  </a:lnTo>
                  <a:lnTo>
                    <a:pt x="152949" y="0"/>
                  </a:lnTo>
                  <a:lnTo>
                    <a:pt x="152269" y="1848"/>
                  </a:lnTo>
                  <a:lnTo>
                    <a:pt x="158922" y="11310"/>
                  </a:lnTo>
                  <a:lnTo>
                    <a:pt x="203176" y="66019"/>
                  </a:lnTo>
                  <a:lnTo>
                    <a:pt x="238396" y="127277"/>
                  </a:lnTo>
                  <a:lnTo>
                    <a:pt x="250623" y="143875"/>
                  </a:lnTo>
                  <a:lnTo>
                    <a:pt x="252480" y="151577"/>
                  </a:lnTo>
                  <a:lnTo>
                    <a:pt x="251378" y="159051"/>
                  </a:lnTo>
                  <a:lnTo>
                    <a:pt x="248304" y="166373"/>
                  </a:lnTo>
                  <a:lnTo>
                    <a:pt x="235530" y="177629"/>
                  </a:lnTo>
                  <a:lnTo>
                    <a:pt x="177133" y="220040"/>
                  </a:lnTo>
                  <a:lnTo>
                    <a:pt x="147399" y="2336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21678" y="1863544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2724" y="37478"/>
                  </a:lnTo>
                  <a:lnTo>
                    <a:pt x="5373" y="88901"/>
                  </a:lnTo>
                  <a:lnTo>
                    <a:pt x="8297" y="144119"/>
                  </a:lnTo>
                  <a:lnTo>
                    <a:pt x="6968" y="196967"/>
                  </a:lnTo>
                  <a:lnTo>
                    <a:pt x="1377" y="25272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48020" y="1857243"/>
              <a:ext cx="227312" cy="289251"/>
            </a:xfrm>
            <a:custGeom>
              <a:avLst/>
              <a:gdLst/>
              <a:ahLst/>
              <a:cxnLst/>
              <a:rect l="0" t="0" r="0" b="0"/>
              <a:pathLst>
                <a:path w="227312" h="289251">
                  <a:moveTo>
                    <a:pt x="0" y="48415"/>
                  </a:moveTo>
                  <a:lnTo>
                    <a:pt x="5590" y="31647"/>
                  </a:lnTo>
                  <a:lnTo>
                    <a:pt x="17692" y="17176"/>
                  </a:lnTo>
                  <a:lnTo>
                    <a:pt x="25833" y="10041"/>
                  </a:lnTo>
                  <a:lnTo>
                    <a:pt x="47357" y="2114"/>
                  </a:lnTo>
                  <a:lnTo>
                    <a:pt x="59647" y="0"/>
                  </a:lnTo>
                  <a:lnTo>
                    <a:pt x="82662" y="3890"/>
                  </a:lnTo>
                  <a:lnTo>
                    <a:pt x="112230" y="19235"/>
                  </a:lnTo>
                  <a:lnTo>
                    <a:pt x="120444" y="25452"/>
                  </a:lnTo>
                  <a:lnTo>
                    <a:pt x="129570" y="44838"/>
                  </a:lnTo>
                  <a:lnTo>
                    <a:pt x="132456" y="67882"/>
                  </a:lnTo>
                  <a:lnTo>
                    <a:pt x="129840" y="89822"/>
                  </a:lnTo>
                  <a:lnTo>
                    <a:pt x="125164" y="98246"/>
                  </a:lnTo>
                  <a:lnTo>
                    <a:pt x="108836" y="113352"/>
                  </a:lnTo>
                  <a:lnTo>
                    <a:pt x="111162" y="113933"/>
                  </a:lnTo>
                  <a:lnTo>
                    <a:pt x="116222" y="113151"/>
                  </a:lnTo>
                  <a:lnTo>
                    <a:pt x="131203" y="118520"/>
                  </a:lnTo>
                  <a:lnTo>
                    <a:pt x="186821" y="154309"/>
                  </a:lnTo>
                  <a:lnTo>
                    <a:pt x="217057" y="187485"/>
                  </a:lnTo>
                  <a:lnTo>
                    <a:pt x="225152" y="210439"/>
                  </a:lnTo>
                  <a:lnTo>
                    <a:pt x="227311" y="223112"/>
                  </a:lnTo>
                  <a:lnTo>
                    <a:pt x="223470" y="243431"/>
                  </a:lnTo>
                  <a:lnTo>
                    <a:pt x="208153" y="268024"/>
                  </a:lnTo>
                  <a:lnTo>
                    <a:pt x="201940" y="275539"/>
                  </a:lnTo>
                  <a:lnTo>
                    <a:pt x="182558" y="283890"/>
                  </a:lnTo>
                  <a:lnTo>
                    <a:pt x="131987" y="289250"/>
                  </a:lnTo>
                  <a:lnTo>
                    <a:pt x="75469" y="273730"/>
                  </a:lnTo>
                  <a:lnTo>
                    <a:pt x="63171" y="26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79898" y="1853015"/>
              <a:ext cx="232482" cy="281231"/>
            </a:xfrm>
            <a:custGeom>
              <a:avLst/>
              <a:gdLst/>
              <a:ahLst/>
              <a:cxnLst/>
              <a:rect l="0" t="0" r="0" b="0"/>
              <a:pathLst>
                <a:path w="232482" h="281231">
                  <a:moveTo>
                    <a:pt x="162962" y="0"/>
                  </a:moveTo>
                  <a:lnTo>
                    <a:pt x="105698" y="0"/>
                  </a:lnTo>
                  <a:lnTo>
                    <a:pt x="44806" y="0"/>
                  </a:lnTo>
                  <a:lnTo>
                    <a:pt x="22320" y="6239"/>
                  </a:lnTo>
                  <a:lnTo>
                    <a:pt x="13049" y="11178"/>
                  </a:lnTo>
                  <a:lnTo>
                    <a:pt x="6868" y="19151"/>
                  </a:lnTo>
                  <a:lnTo>
                    <a:pt x="0" y="40487"/>
                  </a:lnTo>
                  <a:lnTo>
                    <a:pt x="1723" y="73218"/>
                  </a:lnTo>
                  <a:lnTo>
                    <a:pt x="9642" y="105142"/>
                  </a:lnTo>
                  <a:lnTo>
                    <a:pt x="15125" y="111039"/>
                  </a:lnTo>
                  <a:lnTo>
                    <a:pt x="22290" y="113800"/>
                  </a:lnTo>
                  <a:lnTo>
                    <a:pt x="30576" y="114471"/>
                  </a:lnTo>
                  <a:lnTo>
                    <a:pt x="46022" y="108978"/>
                  </a:lnTo>
                  <a:lnTo>
                    <a:pt x="53416" y="104238"/>
                  </a:lnTo>
                  <a:lnTo>
                    <a:pt x="86180" y="97566"/>
                  </a:lnTo>
                  <a:lnTo>
                    <a:pt x="139173" y="97651"/>
                  </a:lnTo>
                  <a:lnTo>
                    <a:pt x="178400" y="111732"/>
                  </a:lnTo>
                  <a:lnTo>
                    <a:pt x="205880" y="131892"/>
                  </a:lnTo>
                  <a:lnTo>
                    <a:pt x="221421" y="149866"/>
                  </a:lnTo>
                  <a:lnTo>
                    <a:pt x="229888" y="172672"/>
                  </a:lnTo>
                  <a:lnTo>
                    <a:pt x="232481" y="198406"/>
                  </a:lnTo>
                  <a:lnTo>
                    <a:pt x="229734" y="225441"/>
                  </a:lnTo>
                  <a:lnTo>
                    <a:pt x="218375" y="246815"/>
                  </a:lnTo>
                  <a:lnTo>
                    <a:pt x="201628" y="262944"/>
                  </a:lnTo>
                  <a:lnTo>
                    <a:pt x="182486" y="274011"/>
                  </a:lnTo>
                  <a:lnTo>
                    <a:pt x="146390" y="281230"/>
                  </a:lnTo>
                  <a:lnTo>
                    <a:pt x="96092" y="275536"/>
                  </a:lnTo>
                  <a:lnTo>
                    <a:pt x="78734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34123" y="1758387"/>
              <a:ext cx="479472" cy="470234"/>
            </a:xfrm>
            <a:custGeom>
              <a:avLst/>
              <a:gdLst/>
              <a:ahLst/>
              <a:cxnLst/>
              <a:rect l="0" t="0" r="0" b="0"/>
              <a:pathLst>
                <a:path w="479472" h="470234">
                  <a:moveTo>
                    <a:pt x="335079" y="10400"/>
                  </a:moveTo>
                  <a:lnTo>
                    <a:pt x="307523" y="3164"/>
                  </a:lnTo>
                  <a:lnTo>
                    <a:pt x="251300" y="522"/>
                  </a:lnTo>
                  <a:lnTo>
                    <a:pt x="194788" y="0"/>
                  </a:lnTo>
                  <a:lnTo>
                    <a:pt x="169782" y="6168"/>
                  </a:lnTo>
                  <a:lnTo>
                    <a:pt x="114396" y="29730"/>
                  </a:lnTo>
                  <a:lnTo>
                    <a:pt x="75068" y="64781"/>
                  </a:lnTo>
                  <a:lnTo>
                    <a:pt x="37193" y="117084"/>
                  </a:lnTo>
                  <a:lnTo>
                    <a:pt x="18179" y="155744"/>
                  </a:lnTo>
                  <a:lnTo>
                    <a:pt x="7449" y="210729"/>
                  </a:lnTo>
                  <a:lnTo>
                    <a:pt x="0" y="266650"/>
                  </a:lnTo>
                  <a:lnTo>
                    <a:pt x="868" y="328823"/>
                  </a:lnTo>
                  <a:lnTo>
                    <a:pt x="21934" y="388378"/>
                  </a:lnTo>
                  <a:lnTo>
                    <a:pt x="45019" y="422928"/>
                  </a:lnTo>
                  <a:lnTo>
                    <a:pt x="66381" y="443936"/>
                  </a:lnTo>
                  <a:lnTo>
                    <a:pt x="107568" y="462108"/>
                  </a:lnTo>
                  <a:lnTo>
                    <a:pt x="149905" y="470233"/>
                  </a:lnTo>
                  <a:lnTo>
                    <a:pt x="211024" y="467389"/>
                  </a:lnTo>
                  <a:lnTo>
                    <a:pt x="268157" y="447157"/>
                  </a:lnTo>
                  <a:lnTo>
                    <a:pt x="324503" y="417510"/>
                  </a:lnTo>
                  <a:lnTo>
                    <a:pt x="386329" y="367908"/>
                  </a:lnTo>
                  <a:lnTo>
                    <a:pt x="426440" y="323044"/>
                  </a:lnTo>
                  <a:lnTo>
                    <a:pt x="463313" y="262878"/>
                  </a:lnTo>
                  <a:lnTo>
                    <a:pt x="476280" y="223379"/>
                  </a:lnTo>
                  <a:lnTo>
                    <a:pt x="479471" y="182039"/>
                  </a:lnTo>
                  <a:lnTo>
                    <a:pt x="470662" y="126149"/>
                  </a:lnTo>
                  <a:lnTo>
                    <a:pt x="462019" y="99279"/>
                  </a:lnTo>
                  <a:lnTo>
                    <a:pt x="437421" y="65591"/>
                  </a:lnTo>
                  <a:lnTo>
                    <a:pt x="407906" y="41441"/>
                  </a:lnTo>
                  <a:lnTo>
                    <a:pt x="360253" y="22207"/>
                  </a:lnTo>
                  <a:lnTo>
                    <a:pt x="303493" y="104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484725" y="3453347"/>
            <a:ext cx="852809" cy="589597"/>
            <a:chOff x="2484725" y="3453347"/>
            <a:chExt cx="852809" cy="589597"/>
          </a:xfrm>
        </p:grpSpPr>
        <p:sp>
          <p:nvSpPr>
            <p:cNvPr id="72" name="Freeform 71"/>
            <p:cNvSpPr/>
            <p:nvPr/>
          </p:nvSpPr>
          <p:spPr>
            <a:xfrm>
              <a:off x="2726880" y="3477120"/>
              <a:ext cx="237378" cy="210856"/>
            </a:xfrm>
            <a:custGeom>
              <a:avLst/>
              <a:gdLst/>
              <a:ahLst/>
              <a:cxnLst/>
              <a:rect l="0" t="0" r="0" b="0"/>
              <a:pathLst>
                <a:path w="237378" h="210856">
                  <a:moveTo>
                    <a:pt x="0" y="60455"/>
                  </a:moveTo>
                  <a:lnTo>
                    <a:pt x="9576" y="36408"/>
                  </a:lnTo>
                  <a:lnTo>
                    <a:pt x="20244" y="22081"/>
                  </a:lnTo>
                  <a:lnTo>
                    <a:pt x="44993" y="6451"/>
                  </a:lnTo>
                  <a:lnTo>
                    <a:pt x="80142" y="0"/>
                  </a:lnTo>
                  <a:lnTo>
                    <a:pt x="120192" y="9267"/>
                  </a:lnTo>
                  <a:lnTo>
                    <a:pt x="138427" y="23667"/>
                  </a:lnTo>
                  <a:lnTo>
                    <a:pt x="144927" y="32420"/>
                  </a:lnTo>
                  <a:lnTo>
                    <a:pt x="146921" y="40595"/>
                  </a:lnTo>
                  <a:lnTo>
                    <a:pt x="145911" y="48384"/>
                  </a:lnTo>
                  <a:lnTo>
                    <a:pt x="138549" y="63279"/>
                  </a:lnTo>
                  <a:lnTo>
                    <a:pt x="105986" y="101339"/>
                  </a:lnTo>
                  <a:lnTo>
                    <a:pt x="109886" y="97733"/>
                  </a:lnTo>
                  <a:lnTo>
                    <a:pt x="136414" y="93727"/>
                  </a:lnTo>
                  <a:lnTo>
                    <a:pt x="157725" y="99029"/>
                  </a:lnTo>
                  <a:lnTo>
                    <a:pt x="217961" y="126435"/>
                  </a:lnTo>
                  <a:lnTo>
                    <a:pt x="226026" y="132517"/>
                  </a:lnTo>
                  <a:lnTo>
                    <a:pt x="234987" y="151754"/>
                  </a:lnTo>
                  <a:lnTo>
                    <a:pt x="237377" y="163435"/>
                  </a:lnTo>
                  <a:lnTo>
                    <a:pt x="236630" y="173562"/>
                  </a:lnTo>
                  <a:lnTo>
                    <a:pt x="229561" y="191053"/>
                  </a:lnTo>
                  <a:lnTo>
                    <a:pt x="215501" y="203506"/>
                  </a:lnTo>
                  <a:lnTo>
                    <a:pt x="206838" y="208465"/>
                  </a:lnTo>
                  <a:lnTo>
                    <a:pt x="184735" y="210855"/>
                  </a:lnTo>
                  <a:lnTo>
                    <a:pt x="122204" y="201014"/>
                  </a:lnTo>
                  <a:lnTo>
                    <a:pt x="94757" y="1973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51984" y="3453347"/>
              <a:ext cx="162480" cy="263213"/>
            </a:xfrm>
            <a:custGeom>
              <a:avLst/>
              <a:gdLst/>
              <a:ahLst/>
              <a:cxnLst/>
              <a:rect l="0" t="0" r="0" b="0"/>
              <a:pathLst>
                <a:path w="162480" h="263213">
                  <a:moveTo>
                    <a:pt x="96036" y="0"/>
                  </a:moveTo>
                  <a:lnTo>
                    <a:pt x="78055" y="15641"/>
                  </a:lnTo>
                  <a:lnTo>
                    <a:pt x="61139" y="23719"/>
                  </a:lnTo>
                  <a:lnTo>
                    <a:pt x="16787" y="33541"/>
                  </a:lnTo>
                  <a:lnTo>
                    <a:pt x="3102" y="47662"/>
                  </a:lnTo>
                  <a:lnTo>
                    <a:pt x="155" y="56341"/>
                  </a:lnTo>
                  <a:lnTo>
                    <a:pt x="0" y="75343"/>
                  </a:lnTo>
                  <a:lnTo>
                    <a:pt x="6490" y="105772"/>
                  </a:lnTo>
                  <a:lnTo>
                    <a:pt x="11772" y="111459"/>
                  </a:lnTo>
                  <a:lnTo>
                    <a:pt x="18803" y="114080"/>
                  </a:lnTo>
                  <a:lnTo>
                    <a:pt x="48586" y="112180"/>
                  </a:lnTo>
                  <a:lnTo>
                    <a:pt x="72608" y="109520"/>
                  </a:lnTo>
                  <a:lnTo>
                    <a:pt x="94982" y="112236"/>
                  </a:lnTo>
                  <a:lnTo>
                    <a:pt x="113505" y="120463"/>
                  </a:lnTo>
                  <a:lnTo>
                    <a:pt x="144461" y="144808"/>
                  </a:lnTo>
                  <a:lnTo>
                    <a:pt x="160427" y="170808"/>
                  </a:lnTo>
                  <a:lnTo>
                    <a:pt x="162479" y="193678"/>
                  </a:lnTo>
                  <a:lnTo>
                    <a:pt x="161389" y="206327"/>
                  </a:lnTo>
                  <a:lnTo>
                    <a:pt x="150818" y="226622"/>
                  </a:lnTo>
                  <a:lnTo>
                    <a:pt x="143086" y="235309"/>
                  </a:lnTo>
                  <a:lnTo>
                    <a:pt x="109847" y="253125"/>
                  </a:lnTo>
                  <a:lnTo>
                    <a:pt x="49141" y="261884"/>
                  </a:lnTo>
                  <a:lnTo>
                    <a:pt x="22337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79523" y="3721499"/>
              <a:ext cx="558011" cy="37175"/>
            </a:xfrm>
            <a:custGeom>
              <a:avLst/>
              <a:gdLst/>
              <a:ahLst/>
              <a:cxnLst/>
              <a:rect l="0" t="0" r="0" b="0"/>
              <a:pathLst>
                <a:path w="558011" h="37175">
                  <a:moveTo>
                    <a:pt x="558010" y="5589"/>
                  </a:moveTo>
                  <a:lnTo>
                    <a:pt x="541243" y="0"/>
                  </a:lnTo>
                  <a:lnTo>
                    <a:pt x="523652" y="375"/>
                  </a:lnTo>
                  <a:lnTo>
                    <a:pt x="466181" y="6072"/>
                  </a:lnTo>
                  <a:lnTo>
                    <a:pt x="405408" y="20153"/>
                  </a:lnTo>
                  <a:lnTo>
                    <a:pt x="343379" y="25363"/>
                  </a:lnTo>
                  <a:lnTo>
                    <a:pt x="287973" y="29512"/>
                  </a:lnTo>
                  <a:lnTo>
                    <a:pt x="264859" y="32599"/>
                  </a:lnTo>
                  <a:lnTo>
                    <a:pt x="215184" y="31288"/>
                  </a:lnTo>
                  <a:lnTo>
                    <a:pt x="155329" y="36011"/>
                  </a:lnTo>
                  <a:lnTo>
                    <a:pt x="98446" y="36944"/>
                  </a:lnTo>
                  <a:lnTo>
                    <a:pt x="42149" y="37128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19728" y="3821844"/>
              <a:ext cx="28293" cy="221100"/>
            </a:xfrm>
            <a:custGeom>
              <a:avLst/>
              <a:gdLst/>
              <a:ahLst/>
              <a:cxnLst/>
              <a:rect l="0" t="0" r="0" b="0"/>
              <a:pathLst>
                <a:path w="28293" h="221100">
                  <a:moveTo>
                    <a:pt x="7235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14751" y="137570"/>
                  </a:lnTo>
                  <a:lnTo>
                    <a:pt x="25271" y="187225"/>
                  </a:lnTo>
                  <a:lnTo>
                    <a:pt x="28292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59898" y="3863958"/>
              <a:ext cx="167066" cy="140241"/>
            </a:xfrm>
            <a:custGeom>
              <a:avLst/>
              <a:gdLst/>
              <a:ahLst/>
              <a:cxnLst/>
              <a:rect l="0" t="0" r="0" b="0"/>
              <a:pathLst>
                <a:path w="167066" h="140241">
                  <a:moveTo>
                    <a:pt x="167065" y="31586"/>
                  </a:moveTo>
                  <a:lnTo>
                    <a:pt x="107472" y="81084"/>
                  </a:lnTo>
                  <a:lnTo>
                    <a:pt x="57105" y="128703"/>
                  </a:lnTo>
                  <a:lnTo>
                    <a:pt x="38645" y="138310"/>
                  </a:lnTo>
                  <a:lnTo>
                    <a:pt x="18743" y="140240"/>
                  </a:lnTo>
                  <a:lnTo>
                    <a:pt x="8522" y="139117"/>
                  </a:lnTo>
                  <a:lnTo>
                    <a:pt x="2878" y="133689"/>
                  </a:lnTo>
                  <a:lnTo>
                    <a:pt x="285" y="125391"/>
                  </a:lnTo>
                  <a:lnTo>
                    <a:pt x="0" y="66339"/>
                  </a:lnTo>
                  <a:lnTo>
                    <a:pt x="6986" y="24802"/>
                  </a:lnTo>
                  <a:lnTo>
                    <a:pt x="913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84725" y="3739025"/>
              <a:ext cx="242384" cy="282862"/>
            </a:xfrm>
            <a:custGeom>
              <a:avLst/>
              <a:gdLst/>
              <a:ahLst/>
              <a:cxnLst/>
              <a:rect l="0" t="0" r="0" b="0"/>
              <a:pathLst>
                <a:path w="242384" h="282862">
                  <a:moveTo>
                    <a:pt x="0" y="114405"/>
                  </a:moveTo>
                  <a:lnTo>
                    <a:pt x="43963" y="90685"/>
                  </a:lnTo>
                  <a:lnTo>
                    <a:pt x="85426" y="85150"/>
                  </a:lnTo>
                  <a:lnTo>
                    <a:pt x="146170" y="88340"/>
                  </a:lnTo>
                  <a:lnTo>
                    <a:pt x="194860" y="78320"/>
                  </a:lnTo>
                  <a:lnTo>
                    <a:pt x="202436" y="72801"/>
                  </a:lnTo>
                  <a:lnTo>
                    <a:pt x="206317" y="65612"/>
                  </a:lnTo>
                  <a:lnTo>
                    <a:pt x="207735" y="57310"/>
                  </a:lnTo>
                  <a:lnTo>
                    <a:pt x="205170" y="49435"/>
                  </a:lnTo>
                  <a:lnTo>
                    <a:pt x="192962" y="34446"/>
                  </a:lnTo>
                  <a:lnTo>
                    <a:pt x="136249" y="704"/>
                  </a:lnTo>
                  <a:lnTo>
                    <a:pt x="130607" y="0"/>
                  </a:lnTo>
                  <a:lnTo>
                    <a:pt x="128015" y="3039"/>
                  </a:lnTo>
                  <a:lnTo>
                    <a:pt x="127457" y="8576"/>
                  </a:lnTo>
                  <a:lnTo>
                    <a:pt x="133077" y="20966"/>
                  </a:lnTo>
                  <a:lnTo>
                    <a:pt x="155748" y="47985"/>
                  </a:lnTo>
                  <a:lnTo>
                    <a:pt x="181458" y="63269"/>
                  </a:lnTo>
                  <a:lnTo>
                    <a:pt x="228833" y="85675"/>
                  </a:lnTo>
                  <a:lnTo>
                    <a:pt x="236783" y="91742"/>
                  </a:lnTo>
                  <a:lnTo>
                    <a:pt x="240914" y="99296"/>
                  </a:lnTo>
                  <a:lnTo>
                    <a:pt x="242383" y="117049"/>
                  </a:lnTo>
                  <a:lnTo>
                    <a:pt x="236018" y="133517"/>
                  </a:lnTo>
                  <a:lnTo>
                    <a:pt x="198252" y="190070"/>
                  </a:lnTo>
                  <a:lnTo>
                    <a:pt x="170037" y="251448"/>
                  </a:lnTo>
                  <a:lnTo>
                    <a:pt x="147399" y="2828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547896" y="4333828"/>
            <a:ext cx="1355465" cy="494627"/>
            <a:chOff x="2547896" y="4333828"/>
            <a:chExt cx="1355465" cy="494627"/>
          </a:xfrm>
        </p:grpSpPr>
        <p:sp>
          <p:nvSpPr>
            <p:cNvPr id="79" name="Freeform 78"/>
            <p:cNvSpPr/>
            <p:nvPr/>
          </p:nvSpPr>
          <p:spPr>
            <a:xfrm>
              <a:off x="2547896" y="4475768"/>
              <a:ext cx="366340" cy="241000"/>
            </a:xfrm>
            <a:custGeom>
              <a:avLst/>
              <a:gdLst/>
              <a:ahLst/>
              <a:cxnLst/>
              <a:rect l="0" t="0" r="0" b="0"/>
              <a:pathLst>
                <a:path w="366340" h="241000">
                  <a:moveTo>
                    <a:pt x="0" y="114657"/>
                  </a:moveTo>
                  <a:lnTo>
                    <a:pt x="37478" y="122990"/>
                  </a:lnTo>
                  <a:lnTo>
                    <a:pt x="88901" y="124751"/>
                  </a:lnTo>
                  <a:lnTo>
                    <a:pt x="144119" y="123930"/>
                  </a:lnTo>
                  <a:lnTo>
                    <a:pt x="200087" y="116835"/>
                  </a:lnTo>
                  <a:lnTo>
                    <a:pt x="263002" y="107708"/>
                  </a:lnTo>
                  <a:lnTo>
                    <a:pt x="324738" y="99010"/>
                  </a:lnTo>
                  <a:lnTo>
                    <a:pt x="329966" y="94867"/>
                  </a:lnTo>
                  <a:lnTo>
                    <a:pt x="331111" y="89765"/>
                  </a:lnTo>
                  <a:lnTo>
                    <a:pt x="329535" y="84024"/>
                  </a:lnTo>
                  <a:lnTo>
                    <a:pt x="316139" y="64766"/>
                  </a:lnTo>
                  <a:lnTo>
                    <a:pt x="253208" y="9342"/>
                  </a:lnTo>
                  <a:lnTo>
                    <a:pt x="243558" y="0"/>
                  </a:lnTo>
                  <a:lnTo>
                    <a:pt x="259547" y="13066"/>
                  </a:lnTo>
                  <a:lnTo>
                    <a:pt x="320391" y="65668"/>
                  </a:lnTo>
                  <a:lnTo>
                    <a:pt x="363506" y="100637"/>
                  </a:lnTo>
                  <a:lnTo>
                    <a:pt x="366339" y="107650"/>
                  </a:lnTo>
                  <a:lnTo>
                    <a:pt x="365889" y="114665"/>
                  </a:lnTo>
                  <a:lnTo>
                    <a:pt x="359149" y="128699"/>
                  </a:lnTo>
                  <a:lnTo>
                    <a:pt x="315513" y="186161"/>
                  </a:lnTo>
                  <a:lnTo>
                    <a:pt x="273741" y="2409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95378" y="4411440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5" y="144119"/>
                  </a:lnTo>
                  <a:lnTo>
                    <a:pt x="17" y="200087"/>
                  </a:lnTo>
                  <a:lnTo>
                    <a:pt x="3" y="25620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90134" y="4467493"/>
              <a:ext cx="190154" cy="238746"/>
            </a:xfrm>
            <a:custGeom>
              <a:avLst/>
              <a:gdLst/>
              <a:ahLst/>
              <a:cxnLst/>
              <a:rect l="0" t="0" r="0" b="0"/>
              <a:pathLst>
                <a:path w="190154" h="238746">
                  <a:moveTo>
                    <a:pt x="0" y="28175"/>
                  </a:moveTo>
                  <a:lnTo>
                    <a:pt x="24047" y="18600"/>
                  </a:lnTo>
                  <a:lnTo>
                    <a:pt x="38374" y="7932"/>
                  </a:lnTo>
                  <a:lnTo>
                    <a:pt x="58779" y="1631"/>
                  </a:lnTo>
                  <a:lnTo>
                    <a:pt x="82276" y="0"/>
                  </a:lnTo>
                  <a:lnTo>
                    <a:pt x="104418" y="3175"/>
                  </a:lnTo>
                  <a:lnTo>
                    <a:pt x="112896" y="7998"/>
                  </a:lnTo>
                  <a:lnTo>
                    <a:pt x="125435" y="22717"/>
                  </a:lnTo>
                  <a:lnTo>
                    <a:pt x="128077" y="31556"/>
                  </a:lnTo>
                  <a:lnTo>
                    <a:pt x="127893" y="50735"/>
                  </a:lnTo>
                  <a:lnTo>
                    <a:pt x="121213" y="81263"/>
                  </a:lnTo>
                  <a:lnTo>
                    <a:pt x="115903" y="89303"/>
                  </a:lnTo>
                  <a:lnTo>
                    <a:pt x="100646" y="101356"/>
                  </a:lnTo>
                  <a:lnTo>
                    <a:pt x="98683" y="106208"/>
                  </a:lnTo>
                  <a:lnTo>
                    <a:pt x="100884" y="110613"/>
                  </a:lnTo>
                  <a:lnTo>
                    <a:pt x="105860" y="114719"/>
                  </a:lnTo>
                  <a:lnTo>
                    <a:pt x="167968" y="142454"/>
                  </a:lnTo>
                  <a:lnTo>
                    <a:pt x="183057" y="158514"/>
                  </a:lnTo>
                  <a:lnTo>
                    <a:pt x="188719" y="167710"/>
                  </a:lnTo>
                  <a:lnTo>
                    <a:pt x="190153" y="177351"/>
                  </a:lnTo>
                  <a:lnTo>
                    <a:pt x="185508" y="197421"/>
                  </a:lnTo>
                  <a:lnTo>
                    <a:pt x="179824" y="205346"/>
                  </a:lnTo>
                  <a:lnTo>
                    <a:pt x="164150" y="217272"/>
                  </a:lnTo>
                  <a:lnTo>
                    <a:pt x="135595" y="230563"/>
                  </a:lnTo>
                  <a:lnTo>
                    <a:pt x="73700" y="2387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63826" y="4464082"/>
              <a:ext cx="245485" cy="259958"/>
            </a:xfrm>
            <a:custGeom>
              <a:avLst/>
              <a:gdLst/>
              <a:ahLst/>
              <a:cxnLst/>
              <a:rect l="0" t="0" r="0" b="0"/>
              <a:pathLst>
                <a:path w="245485" h="259958">
                  <a:moveTo>
                    <a:pt x="147448" y="0"/>
                  </a:moveTo>
                  <a:lnTo>
                    <a:pt x="92403" y="16789"/>
                  </a:lnTo>
                  <a:lnTo>
                    <a:pt x="55620" y="18623"/>
                  </a:lnTo>
                  <a:lnTo>
                    <a:pt x="23144" y="15787"/>
                  </a:lnTo>
                  <a:lnTo>
                    <a:pt x="6024" y="23004"/>
                  </a:lnTo>
                  <a:lnTo>
                    <a:pt x="1693" y="29375"/>
                  </a:lnTo>
                  <a:lnTo>
                    <a:pt x="0" y="45811"/>
                  </a:lnTo>
                  <a:lnTo>
                    <a:pt x="14699" y="105610"/>
                  </a:lnTo>
                  <a:lnTo>
                    <a:pt x="30386" y="131378"/>
                  </a:lnTo>
                  <a:lnTo>
                    <a:pt x="36652" y="134379"/>
                  </a:lnTo>
                  <a:lnTo>
                    <a:pt x="43168" y="134040"/>
                  </a:lnTo>
                  <a:lnTo>
                    <a:pt x="86966" y="120121"/>
                  </a:lnTo>
                  <a:lnTo>
                    <a:pt x="123548" y="118260"/>
                  </a:lnTo>
                  <a:lnTo>
                    <a:pt x="157134" y="125768"/>
                  </a:lnTo>
                  <a:lnTo>
                    <a:pt x="196805" y="148673"/>
                  </a:lnTo>
                  <a:lnTo>
                    <a:pt x="227518" y="175727"/>
                  </a:lnTo>
                  <a:lnTo>
                    <a:pt x="243442" y="202196"/>
                  </a:lnTo>
                  <a:lnTo>
                    <a:pt x="245484" y="222056"/>
                  </a:lnTo>
                  <a:lnTo>
                    <a:pt x="244391" y="232266"/>
                  </a:lnTo>
                  <a:lnTo>
                    <a:pt x="240153" y="240242"/>
                  </a:lnTo>
                  <a:lnTo>
                    <a:pt x="226085" y="252224"/>
                  </a:lnTo>
                  <a:lnTo>
                    <a:pt x="192845" y="259957"/>
                  </a:lnTo>
                  <a:lnTo>
                    <a:pt x="148097" y="254164"/>
                  </a:lnTo>
                  <a:lnTo>
                    <a:pt x="105334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74032" y="4333828"/>
              <a:ext cx="529329" cy="494627"/>
            </a:xfrm>
            <a:custGeom>
              <a:avLst/>
              <a:gdLst/>
              <a:ahLst/>
              <a:cxnLst/>
              <a:rect l="0" t="0" r="0" b="0"/>
              <a:pathLst>
                <a:path w="529329" h="494627">
                  <a:moveTo>
                    <a:pt x="279356" y="24970"/>
                  </a:moveTo>
                  <a:lnTo>
                    <a:pt x="261375" y="9328"/>
                  </a:lnTo>
                  <a:lnTo>
                    <a:pt x="244459" y="1250"/>
                  </a:lnTo>
                  <a:lnTo>
                    <a:pt x="225242" y="0"/>
                  </a:lnTo>
                  <a:lnTo>
                    <a:pt x="184309" y="8729"/>
                  </a:lnTo>
                  <a:lnTo>
                    <a:pt x="121403" y="43248"/>
                  </a:lnTo>
                  <a:lnTo>
                    <a:pt x="63845" y="84695"/>
                  </a:lnTo>
                  <a:lnTo>
                    <a:pt x="35271" y="121125"/>
                  </a:lnTo>
                  <a:lnTo>
                    <a:pt x="13305" y="172553"/>
                  </a:lnTo>
                  <a:lnTo>
                    <a:pt x="3509" y="233368"/>
                  </a:lnTo>
                  <a:lnTo>
                    <a:pt x="0" y="255632"/>
                  </a:lnTo>
                  <a:lnTo>
                    <a:pt x="10234" y="309112"/>
                  </a:lnTo>
                  <a:lnTo>
                    <a:pt x="39344" y="372399"/>
                  </a:lnTo>
                  <a:lnTo>
                    <a:pt x="62884" y="406116"/>
                  </a:lnTo>
                  <a:lnTo>
                    <a:pt x="102599" y="442417"/>
                  </a:lnTo>
                  <a:lnTo>
                    <a:pt x="161641" y="474552"/>
                  </a:lnTo>
                  <a:lnTo>
                    <a:pt x="218275" y="493659"/>
                  </a:lnTo>
                  <a:lnTo>
                    <a:pt x="281155" y="494626"/>
                  </a:lnTo>
                  <a:lnTo>
                    <a:pt x="344312" y="489489"/>
                  </a:lnTo>
                  <a:lnTo>
                    <a:pt x="382051" y="483009"/>
                  </a:lnTo>
                  <a:lnTo>
                    <a:pt x="438520" y="448853"/>
                  </a:lnTo>
                  <a:lnTo>
                    <a:pt x="494974" y="407438"/>
                  </a:lnTo>
                  <a:lnTo>
                    <a:pt x="511829" y="380839"/>
                  </a:lnTo>
                  <a:lnTo>
                    <a:pt x="526835" y="338070"/>
                  </a:lnTo>
                  <a:lnTo>
                    <a:pt x="529328" y="294645"/>
                  </a:lnTo>
                  <a:lnTo>
                    <a:pt x="517183" y="236391"/>
                  </a:lnTo>
                  <a:lnTo>
                    <a:pt x="488894" y="183009"/>
                  </a:lnTo>
                  <a:lnTo>
                    <a:pt x="456057" y="140805"/>
                  </a:lnTo>
                  <a:lnTo>
                    <a:pt x="400558" y="92268"/>
                  </a:lnTo>
                  <a:lnTo>
                    <a:pt x="348098" y="72101"/>
                  </a:lnTo>
                  <a:lnTo>
                    <a:pt x="300413" y="56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926846" y="5514649"/>
            <a:ext cx="3463745" cy="644523"/>
            <a:chOff x="1926846" y="5514649"/>
            <a:chExt cx="3463745" cy="644523"/>
          </a:xfrm>
        </p:grpSpPr>
        <p:sp>
          <p:nvSpPr>
            <p:cNvPr id="85" name="Freeform 84"/>
            <p:cNvSpPr/>
            <p:nvPr/>
          </p:nvSpPr>
          <p:spPr>
            <a:xfrm>
              <a:off x="1926846" y="5514649"/>
              <a:ext cx="294668" cy="349725"/>
            </a:xfrm>
            <a:custGeom>
              <a:avLst/>
              <a:gdLst/>
              <a:ahLst/>
              <a:cxnLst/>
              <a:rect l="0" t="0" r="0" b="0"/>
              <a:pathLst>
                <a:path w="294668" h="349725">
                  <a:moveTo>
                    <a:pt x="31454" y="349724"/>
                  </a:moveTo>
                  <a:lnTo>
                    <a:pt x="20276" y="338545"/>
                  </a:lnTo>
                  <a:lnTo>
                    <a:pt x="18153" y="330573"/>
                  </a:lnTo>
                  <a:lnTo>
                    <a:pt x="14740" y="270917"/>
                  </a:lnTo>
                  <a:lnTo>
                    <a:pt x="11255" y="216047"/>
                  </a:lnTo>
                  <a:lnTo>
                    <a:pt x="7447" y="157029"/>
                  </a:lnTo>
                  <a:lnTo>
                    <a:pt x="1366" y="94982"/>
                  </a:lnTo>
                  <a:lnTo>
                    <a:pt x="164" y="37665"/>
                  </a:lnTo>
                  <a:lnTo>
                    <a:pt x="0" y="9430"/>
                  </a:lnTo>
                  <a:lnTo>
                    <a:pt x="3466" y="2368"/>
                  </a:lnTo>
                  <a:lnTo>
                    <a:pt x="9286" y="0"/>
                  </a:lnTo>
                  <a:lnTo>
                    <a:pt x="16675" y="762"/>
                  </a:lnTo>
                  <a:lnTo>
                    <a:pt x="22771" y="5948"/>
                  </a:lnTo>
                  <a:lnTo>
                    <a:pt x="55989" y="60767"/>
                  </a:lnTo>
                  <a:lnTo>
                    <a:pt x="85737" y="121114"/>
                  </a:lnTo>
                  <a:lnTo>
                    <a:pt x="107211" y="166136"/>
                  </a:lnTo>
                  <a:lnTo>
                    <a:pt x="123700" y="193552"/>
                  </a:lnTo>
                  <a:lnTo>
                    <a:pt x="139115" y="220782"/>
                  </a:lnTo>
                  <a:lnTo>
                    <a:pt x="155380" y="246788"/>
                  </a:lnTo>
                  <a:lnTo>
                    <a:pt x="170728" y="273601"/>
                  </a:lnTo>
                  <a:lnTo>
                    <a:pt x="226663" y="334080"/>
                  </a:lnTo>
                  <a:lnTo>
                    <a:pt x="235293" y="338125"/>
                  </a:lnTo>
                  <a:lnTo>
                    <a:pt x="254240" y="339499"/>
                  </a:lnTo>
                  <a:lnTo>
                    <a:pt x="261867" y="334719"/>
                  </a:lnTo>
                  <a:lnTo>
                    <a:pt x="273460" y="316929"/>
                  </a:lnTo>
                  <a:lnTo>
                    <a:pt x="280974" y="280605"/>
                  </a:lnTo>
                  <a:lnTo>
                    <a:pt x="283513" y="218004"/>
                  </a:lnTo>
                  <a:lnTo>
                    <a:pt x="283953" y="166676"/>
                  </a:lnTo>
                  <a:lnTo>
                    <a:pt x="284083" y="114423"/>
                  </a:lnTo>
                  <a:lnTo>
                    <a:pt x="285292" y="64236"/>
                  </a:lnTo>
                  <a:lnTo>
                    <a:pt x="294667" y="128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02392" y="5738031"/>
              <a:ext cx="163659" cy="145559"/>
            </a:xfrm>
            <a:custGeom>
              <a:avLst/>
              <a:gdLst/>
              <a:ahLst/>
              <a:cxnLst/>
              <a:rect l="0" t="0" r="0" b="0"/>
              <a:pathLst>
                <a:path w="163659" h="145559">
                  <a:moveTo>
                    <a:pt x="66519" y="42114"/>
                  </a:moveTo>
                  <a:lnTo>
                    <a:pt x="77698" y="30935"/>
                  </a:lnTo>
                  <a:lnTo>
                    <a:pt x="79821" y="24133"/>
                  </a:lnTo>
                  <a:lnTo>
                    <a:pt x="79060" y="7216"/>
                  </a:lnTo>
                  <a:lnTo>
                    <a:pt x="74880" y="2471"/>
                  </a:lnTo>
                  <a:lnTo>
                    <a:pt x="68584" y="478"/>
                  </a:lnTo>
                  <a:lnTo>
                    <a:pt x="60877" y="318"/>
                  </a:lnTo>
                  <a:lnTo>
                    <a:pt x="46074" y="6380"/>
                  </a:lnTo>
                  <a:lnTo>
                    <a:pt x="31696" y="18044"/>
                  </a:lnTo>
                  <a:lnTo>
                    <a:pt x="11618" y="44340"/>
                  </a:lnTo>
                  <a:lnTo>
                    <a:pt x="1955" y="64160"/>
                  </a:lnTo>
                  <a:lnTo>
                    <a:pt x="0" y="84668"/>
                  </a:lnTo>
                  <a:lnTo>
                    <a:pt x="8276" y="126429"/>
                  </a:lnTo>
                  <a:lnTo>
                    <a:pt x="14822" y="133419"/>
                  </a:lnTo>
                  <a:lnTo>
                    <a:pt x="34574" y="141185"/>
                  </a:lnTo>
                  <a:lnTo>
                    <a:pt x="72002" y="145558"/>
                  </a:lnTo>
                  <a:lnTo>
                    <a:pt x="95862" y="140341"/>
                  </a:lnTo>
                  <a:lnTo>
                    <a:pt x="118165" y="129054"/>
                  </a:lnTo>
                  <a:lnTo>
                    <a:pt x="148112" y="102969"/>
                  </a:lnTo>
                  <a:lnTo>
                    <a:pt x="160495" y="83198"/>
                  </a:lnTo>
                  <a:lnTo>
                    <a:pt x="163658" y="59594"/>
                  </a:lnTo>
                  <a:lnTo>
                    <a:pt x="162864" y="46748"/>
                  </a:lnTo>
                  <a:lnTo>
                    <a:pt x="158825" y="37014"/>
                  </a:lnTo>
                  <a:lnTo>
                    <a:pt x="11916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79481" y="5672758"/>
              <a:ext cx="327184" cy="286372"/>
            </a:xfrm>
            <a:custGeom>
              <a:avLst/>
              <a:gdLst/>
              <a:ahLst/>
              <a:cxnLst/>
              <a:rect l="0" t="0" r="0" b="0"/>
              <a:pathLst>
                <a:path w="327184" h="286372">
                  <a:moveTo>
                    <a:pt x="0" y="75801"/>
                  </a:moveTo>
                  <a:lnTo>
                    <a:pt x="37478" y="84135"/>
                  </a:lnTo>
                  <a:lnTo>
                    <a:pt x="94491" y="85896"/>
                  </a:lnTo>
                  <a:lnTo>
                    <a:pt x="144851" y="86201"/>
                  </a:lnTo>
                  <a:lnTo>
                    <a:pt x="207034" y="93540"/>
                  </a:lnTo>
                  <a:lnTo>
                    <a:pt x="257226" y="97045"/>
                  </a:lnTo>
                  <a:lnTo>
                    <a:pt x="291748" y="102011"/>
                  </a:lnTo>
                  <a:lnTo>
                    <a:pt x="302123" y="99123"/>
                  </a:lnTo>
                  <a:lnTo>
                    <a:pt x="307870" y="92519"/>
                  </a:lnTo>
                  <a:lnTo>
                    <a:pt x="310532" y="83437"/>
                  </a:lnTo>
                  <a:lnTo>
                    <a:pt x="309967" y="75043"/>
                  </a:lnTo>
                  <a:lnTo>
                    <a:pt x="303100" y="59476"/>
                  </a:lnTo>
                  <a:lnTo>
                    <a:pt x="248089" y="16247"/>
                  </a:lnTo>
                  <a:lnTo>
                    <a:pt x="219737" y="704"/>
                  </a:lnTo>
                  <a:lnTo>
                    <a:pt x="216682" y="0"/>
                  </a:lnTo>
                  <a:lnTo>
                    <a:pt x="218154" y="1870"/>
                  </a:lnTo>
                  <a:lnTo>
                    <a:pt x="274802" y="41309"/>
                  </a:lnTo>
                  <a:lnTo>
                    <a:pt x="313725" y="62836"/>
                  </a:lnTo>
                  <a:lnTo>
                    <a:pt x="325827" y="79397"/>
                  </a:lnTo>
                  <a:lnTo>
                    <a:pt x="327183" y="87557"/>
                  </a:lnTo>
                  <a:lnTo>
                    <a:pt x="325747" y="95337"/>
                  </a:lnTo>
                  <a:lnTo>
                    <a:pt x="317912" y="110220"/>
                  </a:lnTo>
                  <a:lnTo>
                    <a:pt x="281495" y="168592"/>
                  </a:lnTo>
                  <a:lnTo>
                    <a:pt x="260262" y="222942"/>
                  </a:lnTo>
                  <a:lnTo>
                    <a:pt x="231627" y="2863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65259" y="5567431"/>
              <a:ext cx="206825" cy="296943"/>
            </a:xfrm>
            <a:custGeom>
              <a:avLst/>
              <a:gdLst/>
              <a:ahLst/>
              <a:cxnLst/>
              <a:rect l="0" t="0" r="0" b="0"/>
              <a:pathLst>
                <a:path w="206825" h="296943">
                  <a:moveTo>
                    <a:pt x="19590" y="296942"/>
                  </a:moveTo>
                  <a:lnTo>
                    <a:pt x="11257" y="248011"/>
                  </a:lnTo>
                  <a:lnTo>
                    <a:pt x="9496" y="188880"/>
                  </a:lnTo>
                  <a:lnTo>
                    <a:pt x="9148" y="130970"/>
                  </a:lnTo>
                  <a:lnTo>
                    <a:pt x="5959" y="67539"/>
                  </a:lnTo>
                  <a:lnTo>
                    <a:pt x="0" y="9602"/>
                  </a:lnTo>
                  <a:lnTo>
                    <a:pt x="1851" y="2437"/>
                  </a:lnTo>
                  <a:lnTo>
                    <a:pt x="5424" y="0"/>
                  </a:lnTo>
                  <a:lnTo>
                    <a:pt x="10146" y="714"/>
                  </a:lnTo>
                  <a:lnTo>
                    <a:pt x="21632" y="13987"/>
                  </a:lnTo>
                  <a:lnTo>
                    <a:pt x="53550" y="72839"/>
                  </a:lnTo>
                  <a:lnTo>
                    <a:pt x="69817" y="99130"/>
                  </a:lnTo>
                  <a:lnTo>
                    <a:pt x="96197" y="160267"/>
                  </a:lnTo>
                  <a:lnTo>
                    <a:pt x="128768" y="218806"/>
                  </a:lnTo>
                  <a:lnTo>
                    <a:pt x="163530" y="260800"/>
                  </a:lnTo>
                  <a:lnTo>
                    <a:pt x="171702" y="262319"/>
                  </a:lnTo>
                  <a:lnTo>
                    <a:pt x="180660" y="259821"/>
                  </a:lnTo>
                  <a:lnTo>
                    <a:pt x="190141" y="254647"/>
                  </a:lnTo>
                  <a:lnTo>
                    <a:pt x="196462" y="245349"/>
                  </a:lnTo>
                  <a:lnTo>
                    <a:pt x="205358" y="204316"/>
                  </a:lnTo>
                  <a:lnTo>
                    <a:pt x="206824" y="155113"/>
                  </a:lnTo>
                  <a:lnTo>
                    <a:pt x="200369" y="104660"/>
                  </a:lnTo>
                  <a:lnTo>
                    <a:pt x="190827" y="45097"/>
                  </a:lnTo>
                  <a:lnTo>
                    <a:pt x="188046" y="21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95222" y="5695917"/>
              <a:ext cx="144574" cy="162243"/>
            </a:xfrm>
            <a:custGeom>
              <a:avLst/>
              <a:gdLst/>
              <a:ahLst/>
              <a:cxnLst/>
              <a:rect l="0" t="0" r="0" b="0"/>
              <a:pathLst>
                <a:path w="144574" h="162243">
                  <a:moveTo>
                    <a:pt x="84425" y="21057"/>
                  </a:moveTo>
                  <a:lnTo>
                    <a:pt x="62069" y="21057"/>
                  </a:lnTo>
                  <a:lnTo>
                    <a:pt x="31398" y="32235"/>
                  </a:lnTo>
                  <a:lnTo>
                    <a:pt x="5673" y="55954"/>
                  </a:lnTo>
                  <a:lnTo>
                    <a:pt x="1508" y="65379"/>
                  </a:lnTo>
                  <a:lnTo>
                    <a:pt x="0" y="85209"/>
                  </a:lnTo>
                  <a:lnTo>
                    <a:pt x="5728" y="116104"/>
                  </a:lnTo>
                  <a:lnTo>
                    <a:pt x="20424" y="147485"/>
                  </a:lnTo>
                  <a:lnTo>
                    <a:pt x="28889" y="154475"/>
                  </a:lnTo>
                  <a:lnTo>
                    <a:pt x="50774" y="162242"/>
                  </a:lnTo>
                  <a:lnTo>
                    <a:pt x="89402" y="161026"/>
                  </a:lnTo>
                  <a:lnTo>
                    <a:pt x="110424" y="153065"/>
                  </a:lnTo>
                  <a:lnTo>
                    <a:pt x="119305" y="147667"/>
                  </a:lnTo>
                  <a:lnTo>
                    <a:pt x="132293" y="132310"/>
                  </a:lnTo>
                  <a:lnTo>
                    <a:pt x="140795" y="112617"/>
                  </a:lnTo>
                  <a:lnTo>
                    <a:pt x="144573" y="88266"/>
                  </a:lnTo>
                  <a:lnTo>
                    <a:pt x="135522" y="48250"/>
                  </a:lnTo>
                  <a:lnTo>
                    <a:pt x="121173" y="30023"/>
                  </a:lnTo>
                  <a:lnTo>
                    <a:pt x="8442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27480" y="5548518"/>
              <a:ext cx="20624" cy="357970"/>
            </a:xfrm>
            <a:custGeom>
              <a:avLst/>
              <a:gdLst/>
              <a:ahLst/>
              <a:cxnLst/>
              <a:rect l="0" t="0" r="0" b="0"/>
              <a:pathLst>
                <a:path w="20624" h="357970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50439"/>
                  </a:lnTo>
                  <a:lnTo>
                    <a:pt x="8670" y="211471"/>
                  </a:lnTo>
                  <a:lnTo>
                    <a:pt x="15261" y="268418"/>
                  </a:lnTo>
                  <a:lnTo>
                    <a:pt x="19564" y="328148"/>
                  </a:lnTo>
                  <a:lnTo>
                    <a:pt x="20623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79647" y="5716974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10291" y="4268"/>
                  </a:lnTo>
                  <a:lnTo>
                    <a:pt x="162784" y="1264"/>
                  </a:lnTo>
                  <a:lnTo>
                    <a:pt x="112833" y="375"/>
                  </a:lnTo>
                  <a:lnTo>
                    <a:pt x="50321" y="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33641" y="5521511"/>
              <a:ext cx="188246" cy="426661"/>
            </a:xfrm>
            <a:custGeom>
              <a:avLst/>
              <a:gdLst/>
              <a:ahLst/>
              <a:cxnLst/>
              <a:rect l="0" t="0" r="0" b="0"/>
              <a:pathLst>
                <a:path w="188246" h="426661">
                  <a:moveTo>
                    <a:pt x="114545" y="290219"/>
                  </a:moveTo>
                  <a:lnTo>
                    <a:pt x="114545" y="267863"/>
                  </a:lnTo>
                  <a:lnTo>
                    <a:pt x="108306" y="250647"/>
                  </a:lnTo>
                  <a:lnTo>
                    <a:pt x="103367" y="242781"/>
                  </a:lnTo>
                  <a:lnTo>
                    <a:pt x="88520" y="230921"/>
                  </a:lnTo>
                  <a:lnTo>
                    <a:pt x="79648" y="226121"/>
                  </a:lnTo>
                  <a:lnTo>
                    <a:pt x="70223" y="225260"/>
                  </a:lnTo>
                  <a:lnTo>
                    <a:pt x="50393" y="230543"/>
                  </a:lnTo>
                  <a:lnTo>
                    <a:pt x="25087" y="246671"/>
                  </a:lnTo>
                  <a:lnTo>
                    <a:pt x="13175" y="262676"/>
                  </a:lnTo>
                  <a:lnTo>
                    <a:pt x="5151" y="282657"/>
                  </a:lnTo>
                  <a:lnTo>
                    <a:pt x="0" y="333612"/>
                  </a:lnTo>
                  <a:lnTo>
                    <a:pt x="4572" y="388738"/>
                  </a:lnTo>
                  <a:lnTo>
                    <a:pt x="13416" y="410435"/>
                  </a:lnTo>
                  <a:lnTo>
                    <a:pt x="19050" y="419496"/>
                  </a:lnTo>
                  <a:lnTo>
                    <a:pt x="27485" y="424367"/>
                  </a:lnTo>
                  <a:lnTo>
                    <a:pt x="49335" y="426660"/>
                  </a:lnTo>
                  <a:lnTo>
                    <a:pt x="71525" y="417540"/>
                  </a:lnTo>
                  <a:lnTo>
                    <a:pt x="91916" y="400618"/>
                  </a:lnTo>
                  <a:lnTo>
                    <a:pt x="120950" y="354747"/>
                  </a:lnTo>
                  <a:lnTo>
                    <a:pt x="143886" y="300366"/>
                  </a:lnTo>
                  <a:lnTo>
                    <a:pt x="158464" y="244873"/>
                  </a:lnTo>
                  <a:lnTo>
                    <a:pt x="164602" y="183976"/>
                  </a:lnTo>
                  <a:lnTo>
                    <a:pt x="172011" y="127069"/>
                  </a:lnTo>
                  <a:lnTo>
                    <a:pt x="176026" y="73163"/>
                  </a:lnTo>
                  <a:lnTo>
                    <a:pt x="171626" y="31324"/>
                  </a:lnTo>
                  <a:lnTo>
                    <a:pt x="162921" y="10988"/>
                  </a:lnTo>
                  <a:lnTo>
                    <a:pt x="157324" y="2290"/>
                  </a:lnTo>
                  <a:lnTo>
                    <a:pt x="152423" y="0"/>
                  </a:lnTo>
                  <a:lnTo>
                    <a:pt x="147986" y="1984"/>
                  </a:lnTo>
                  <a:lnTo>
                    <a:pt x="143858" y="6815"/>
                  </a:lnTo>
                  <a:lnTo>
                    <a:pt x="139271" y="24662"/>
                  </a:lnTo>
                  <a:lnTo>
                    <a:pt x="136327" y="74247"/>
                  </a:lnTo>
                  <a:lnTo>
                    <a:pt x="142981" y="137507"/>
                  </a:lnTo>
                  <a:lnTo>
                    <a:pt x="148628" y="200089"/>
                  </a:lnTo>
                  <a:lnTo>
                    <a:pt x="155073" y="252529"/>
                  </a:lnTo>
                  <a:lnTo>
                    <a:pt x="167903" y="310472"/>
                  </a:lnTo>
                  <a:lnTo>
                    <a:pt x="177928" y="336384"/>
                  </a:lnTo>
                  <a:lnTo>
                    <a:pt x="188245" y="3533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06114" y="5748559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2723" y="37478"/>
                  </a:lnTo>
                  <a:lnTo>
                    <a:pt x="3582" y="9648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06114" y="5632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58756" y="5695917"/>
              <a:ext cx="115815" cy="215725"/>
            </a:xfrm>
            <a:custGeom>
              <a:avLst/>
              <a:gdLst/>
              <a:ahLst/>
              <a:cxnLst/>
              <a:rect l="0" t="0" r="0" b="0"/>
              <a:pathLst>
                <a:path w="115815" h="215725">
                  <a:moveTo>
                    <a:pt x="0" y="0"/>
                  </a:moveTo>
                  <a:lnTo>
                    <a:pt x="0" y="22357"/>
                  </a:lnTo>
                  <a:lnTo>
                    <a:pt x="19786" y="80110"/>
                  </a:lnTo>
                  <a:lnTo>
                    <a:pt x="40433" y="139567"/>
                  </a:lnTo>
                  <a:lnTo>
                    <a:pt x="70821" y="199010"/>
                  </a:lnTo>
                  <a:lnTo>
                    <a:pt x="75290" y="209882"/>
                  </a:lnTo>
                  <a:lnTo>
                    <a:pt x="80609" y="214791"/>
                  </a:lnTo>
                  <a:lnTo>
                    <a:pt x="86495" y="215724"/>
                  </a:lnTo>
                  <a:lnTo>
                    <a:pt x="92758" y="214006"/>
                  </a:lnTo>
                  <a:lnTo>
                    <a:pt x="96934" y="207011"/>
                  </a:lnTo>
                  <a:lnTo>
                    <a:pt x="103636" y="156878"/>
                  </a:lnTo>
                  <a:lnTo>
                    <a:pt x="112303" y="94834"/>
                  </a:lnTo>
                  <a:lnTo>
                    <a:pt x="115814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69326" y="5917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558839" y="5580103"/>
              <a:ext cx="195801" cy="340836"/>
            </a:xfrm>
            <a:custGeom>
              <a:avLst/>
              <a:gdLst/>
              <a:ahLst/>
              <a:cxnLst/>
              <a:rect l="0" t="0" r="0" b="0"/>
              <a:pathLst>
                <a:path w="195801" h="340836">
                  <a:moveTo>
                    <a:pt x="0" y="0"/>
                  </a:moveTo>
                  <a:lnTo>
                    <a:pt x="1170" y="49263"/>
                  </a:lnTo>
                  <a:lnTo>
                    <a:pt x="8405" y="98175"/>
                  </a:lnTo>
                  <a:lnTo>
                    <a:pt x="18211" y="160336"/>
                  </a:lnTo>
                  <a:lnTo>
                    <a:pt x="26084" y="217415"/>
                  </a:lnTo>
                  <a:lnTo>
                    <a:pt x="30499" y="270891"/>
                  </a:lnTo>
                  <a:lnTo>
                    <a:pt x="31102" y="298601"/>
                  </a:lnTo>
                  <a:lnTo>
                    <a:pt x="32433" y="303182"/>
                  </a:lnTo>
                  <a:lnTo>
                    <a:pt x="34491" y="301558"/>
                  </a:lnTo>
                  <a:lnTo>
                    <a:pt x="56322" y="241319"/>
                  </a:lnTo>
                  <a:lnTo>
                    <a:pt x="69486" y="223847"/>
                  </a:lnTo>
                  <a:lnTo>
                    <a:pt x="77909" y="215912"/>
                  </a:lnTo>
                  <a:lnTo>
                    <a:pt x="99747" y="207095"/>
                  </a:lnTo>
                  <a:lnTo>
                    <a:pt x="112122" y="204744"/>
                  </a:lnTo>
                  <a:lnTo>
                    <a:pt x="132110" y="208371"/>
                  </a:lnTo>
                  <a:lnTo>
                    <a:pt x="156517" y="223567"/>
                  </a:lnTo>
                  <a:lnTo>
                    <a:pt x="185725" y="255252"/>
                  </a:lnTo>
                  <a:lnTo>
                    <a:pt x="193679" y="278002"/>
                  </a:lnTo>
                  <a:lnTo>
                    <a:pt x="195800" y="290620"/>
                  </a:lnTo>
                  <a:lnTo>
                    <a:pt x="191917" y="313998"/>
                  </a:lnTo>
                  <a:lnTo>
                    <a:pt x="187606" y="325146"/>
                  </a:lnTo>
                  <a:lnTo>
                    <a:pt x="178883" y="332577"/>
                  </a:lnTo>
                  <a:lnTo>
                    <a:pt x="153593" y="340835"/>
                  </a:lnTo>
                  <a:lnTo>
                    <a:pt x="96598" y="338238"/>
                  </a:lnTo>
                  <a:lnTo>
                    <a:pt x="84228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11523" y="5780145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9128" y="63428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22052" y="5759088"/>
              <a:ext cx="147399" cy="400084"/>
            </a:xfrm>
            <a:custGeom>
              <a:avLst/>
              <a:gdLst/>
              <a:ahLst/>
              <a:cxnLst/>
              <a:rect l="0" t="0" r="0" b="0"/>
              <a:pathLst>
                <a:path w="147399" h="400084">
                  <a:moveTo>
                    <a:pt x="147398" y="0"/>
                  </a:moveTo>
                  <a:lnTo>
                    <a:pt x="130587" y="19150"/>
                  </a:lnTo>
                  <a:lnTo>
                    <a:pt x="104737" y="68687"/>
                  </a:lnTo>
                  <a:lnTo>
                    <a:pt x="87185" y="117448"/>
                  </a:lnTo>
                  <a:lnTo>
                    <a:pt x="70774" y="175148"/>
                  </a:lnTo>
                  <a:lnTo>
                    <a:pt x="56267" y="223850"/>
                  </a:lnTo>
                  <a:lnTo>
                    <a:pt x="44487" y="275336"/>
                  </a:lnTo>
                  <a:lnTo>
                    <a:pt x="23258" y="335841"/>
                  </a:lnTo>
                  <a:lnTo>
                    <a:pt x="11180" y="37246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67869" y="5588567"/>
              <a:ext cx="222722" cy="360046"/>
            </a:xfrm>
            <a:custGeom>
              <a:avLst/>
              <a:gdLst/>
              <a:ahLst/>
              <a:cxnLst/>
              <a:rect l="0" t="0" r="0" b="0"/>
              <a:pathLst>
                <a:path w="222722" h="360046">
                  <a:moveTo>
                    <a:pt x="96379" y="33650"/>
                  </a:moveTo>
                  <a:lnTo>
                    <a:pt x="67071" y="86678"/>
                  </a:lnTo>
                  <a:lnTo>
                    <a:pt x="63972" y="90059"/>
                  </a:lnTo>
                  <a:lnTo>
                    <a:pt x="63076" y="88804"/>
                  </a:lnTo>
                  <a:lnTo>
                    <a:pt x="70044" y="61573"/>
                  </a:lnTo>
                  <a:lnTo>
                    <a:pt x="84937" y="38154"/>
                  </a:lnTo>
                  <a:lnTo>
                    <a:pt x="104167" y="16397"/>
                  </a:lnTo>
                  <a:lnTo>
                    <a:pt x="130273" y="722"/>
                  </a:lnTo>
                  <a:lnTo>
                    <a:pt x="140032" y="0"/>
                  </a:lnTo>
                  <a:lnTo>
                    <a:pt x="160234" y="5437"/>
                  </a:lnTo>
                  <a:lnTo>
                    <a:pt x="177792" y="21891"/>
                  </a:lnTo>
                  <a:lnTo>
                    <a:pt x="197711" y="57462"/>
                  </a:lnTo>
                  <a:lnTo>
                    <a:pt x="207902" y="100757"/>
                  </a:lnTo>
                  <a:lnTo>
                    <a:pt x="211345" y="162199"/>
                  </a:lnTo>
                  <a:lnTo>
                    <a:pt x="203620" y="225462"/>
                  </a:lnTo>
                  <a:lnTo>
                    <a:pt x="187709" y="277299"/>
                  </a:lnTo>
                  <a:lnTo>
                    <a:pt x="173235" y="303376"/>
                  </a:lnTo>
                  <a:lnTo>
                    <a:pt x="118083" y="353916"/>
                  </a:lnTo>
                  <a:lnTo>
                    <a:pt x="93547" y="360045"/>
                  </a:lnTo>
                  <a:lnTo>
                    <a:pt x="68214" y="357699"/>
                  </a:lnTo>
                  <a:lnTo>
                    <a:pt x="35392" y="343224"/>
                  </a:lnTo>
                  <a:lnTo>
                    <a:pt x="18191" y="330726"/>
                  </a:lnTo>
                  <a:lnTo>
                    <a:pt x="943" y="304947"/>
                  </a:lnTo>
                  <a:lnTo>
                    <a:pt x="0" y="296403"/>
                  </a:lnTo>
                  <a:lnTo>
                    <a:pt x="5191" y="280671"/>
                  </a:lnTo>
                  <a:lnTo>
                    <a:pt x="21268" y="258660"/>
                  </a:lnTo>
                  <a:lnTo>
                    <a:pt x="43499" y="250638"/>
                  </a:lnTo>
                  <a:lnTo>
                    <a:pt x="88900" y="249241"/>
                  </a:lnTo>
                  <a:lnTo>
                    <a:pt x="118792" y="254641"/>
                  </a:lnTo>
                  <a:lnTo>
                    <a:pt x="180880" y="283215"/>
                  </a:lnTo>
                  <a:lnTo>
                    <a:pt x="222721" y="3073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6559253" y="1516103"/>
            <a:ext cx="3168180" cy="494841"/>
            <a:chOff x="6559253" y="1516103"/>
            <a:chExt cx="3168180" cy="494841"/>
          </a:xfrm>
        </p:grpSpPr>
        <p:sp>
          <p:nvSpPr>
            <p:cNvPr id="102" name="Freeform 101"/>
            <p:cNvSpPr/>
            <p:nvPr/>
          </p:nvSpPr>
          <p:spPr>
            <a:xfrm>
              <a:off x="6559253" y="1537160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0" y="0"/>
                  </a:moveTo>
                  <a:lnTo>
                    <a:pt x="20244" y="43963"/>
                  </a:lnTo>
                  <a:lnTo>
                    <a:pt x="68964" y="105448"/>
                  </a:lnTo>
                  <a:lnTo>
                    <a:pt x="115814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01368" y="1516103"/>
              <a:ext cx="231628" cy="473784"/>
            </a:xfrm>
            <a:custGeom>
              <a:avLst/>
              <a:gdLst/>
              <a:ahLst/>
              <a:cxnLst/>
              <a:rect l="0" t="0" r="0" b="0"/>
              <a:pathLst>
                <a:path w="231628" h="473784">
                  <a:moveTo>
                    <a:pt x="231627" y="0"/>
                  </a:moveTo>
                  <a:lnTo>
                    <a:pt x="207907" y="43963"/>
                  </a:lnTo>
                  <a:lnTo>
                    <a:pt x="192019" y="94169"/>
                  </a:lnTo>
                  <a:lnTo>
                    <a:pt x="174137" y="142286"/>
                  </a:lnTo>
                  <a:lnTo>
                    <a:pt x="154021" y="193587"/>
                  </a:lnTo>
                  <a:lnTo>
                    <a:pt x="126263" y="253966"/>
                  </a:lnTo>
                  <a:lnTo>
                    <a:pt x="92554" y="312848"/>
                  </a:lnTo>
                  <a:lnTo>
                    <a:pt x="76166" y="339141"/>
                  </a:lnTo>
                  <a:lnTo>
                    <a:pt x="48071" y="398253"/>
                  </a:lnTo>
                  <a:lnTo>
                    <a:pt x="13898" y="45580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88839" y="1723487"/>
              <a:ext cx="181599" cy="203229"/>
            </a:xfrm>
            <a:custGeom>
              <a:avLst/>
              <a:gdLst/>
              <a:ahLst/>
              <a:cxnLst/>
              <a:rect l="0" t="0" r="0" b="0"/>
              <a:pathLst>
                <a:path w="181599" h="203229">
                  <a:moveTo>
                    <a:pt x="23099" y="97943"/>
                  </a:moveTo>
                  <a:lnTo>
                    <a:pt x="72029" y="97943"/>
                  </a:lnTo>
                  <a:lnTo>
                    <a:pt x="100997" y="95603"/>
                  </a:lnTo>
                  <a:lnTo>
                    <a:pt x="148191" y="75037"/>
                  </a:lnTo>
                  <a:lnTo>
                    <a:pt x="167602" y="60856"/>
                  </a:lnTo>
                  <a:lnTo>
                    <a:pt x="180129" y="42855"/>
                  </a:lnTo>
                  <a:lnTo>
                    <a:pt x="181598" y="34312"/>
                  </a:lnTo>
                  <a:lnTo>
                    <a:pt x="180237" y="26276"/>
                  </a:lnTo>
                  <a:lnTo>
                    <a:pt x="176991" y="18579"/>
                  </a:lnTo>
                  <a:lnTo>
                    <a:pt x="164024" y="6908"/>
                  </a:lnTo>
                  <a:lnTo>
                    <a:pt x="155654" y="2158"/>
                  </a:lnTo>
                  <a:lnTo>
                    <a:pt x="130754" y="0"/>
                  </a:lnTo>
                  <a:lnTo>
                    <a:pt x="102531" y="4110"/>
                  </a:lnTo>
                  <a:lnTo>
                    <a:pt x="44911" y="26719"/>
                  </a:lnTo>
                  <a:lnTo>
                    <a:pt x="26554" y="40551"/>
                  </a:lnTo>
                  <a:lnTo>
                    <a:pt x="11766" y="59567"/>
                  </a:lnTo>
                  <a:lnTo>
                    <a:pt x="1294" y="83616"/>
                  </a:lnTo>
                  <a:lnTo>
                    <a:pt x="0" y="129053"/>
                  </a:lnTo>
                  <a:lnTo>
                    <a:pt x="7374" y="153103"/>
                  </a:lnTo>
                  <a:lnTo>
                    <a:pt x="12615" y="162793"/>
                  </a:lnTo>
                  <a:lnTo>
                    <a:pt x="42350" y="187607"/>
                  </a:lnTo>
                  <a:lnTo>
                    <a:pt x="67530" y="196285"/>
                  </a:lnTo>
                  <a:lnTo>
                    <a:pt x="128383" y="203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53360" y="1697283"/>
              <a:ext cx="185428" cy="187319"/>
            </a:xfrm>
            <a:custGeom>
              <a:avLst/>
              <a:gdLst/>
              <a:ahLst/>
              <a:cxnLst/>
              <a:rect l="0" t="0" r="0" b="0"/>
              <a:pathLst>
                <a:path w="185428" h="187319">
                  <a:moveTo>
                    <a:pt x="127075" y="8333"/>
                  </a:moveTo>
                  <a:lnTo>
                    <a:pt x="89597" y="0"/>
                  </a:lnTo>
                  <a:lnTo>
                    <a:pt x="54748" y="1575"/>
                  </a:lnTo>
                  <a:lnTo>
                    <a:pt x="34098" y="7669"/>
                  </a:lnTo>
                  <a:lnTo>
                    <a:pt x="17122" y="18177"/>
                  </a:lnTo>
                  <a:lnTo>
                    <a:pt x="4897" y="33765"/>
                  </a:lnTo>
                  <a:lnTo>
                    <a:pt x="0" y="42835"/>
                  </a:lnTo>
                  <a:lnTo>
                    <a:pt x="245" y="51222"/>
                  </a:lnTo>
                  <a:lnTo>
                    <a:pt x="3917" y="59152"/>
                  </a:lnTo>
                  <a:lnTo>
                    <a:pt x="9874" y="66779"/>
                  </a:lnTo>
                  <a:lnTo>
                    <a:pt x="28972" y="75253"/>
                  </a:lnTo>
                  <a:lnTo>
                    <a:pt x="91756" y="82310"/>
                  </a:lnTo>
                  <a:lnTo>
                    <a:pt x="147640" y="96569"/>
                  </a:lnTo>
                  <a:lnTo>
                    <a:pt x="173983" y="112336"/>
                  </a:lnTo>
                  <a:lnTo>
                    <a:pt x="179404" y="120952"/>
                  </a:lnTo>
                  <a:lnTo>
                    <a:pt x="185427" y="143004"/>
                  </a:lnTo>
                  <a:lnTo>
                    <a:pt x="183524" y="151926"/>
                  </a:lnTo>
                  <a:lnTo>
                    <a:pt x="178746" y="159044"/>
                  </a:lnTo>
                  <a:lnTo>
                    <a:pt x="162908" y="170072"/>
                  </a:lnTo>
                  <a:lnTo>
                    <a:pt x="127683" y="181688"/>
                  </a:lnTo>
                  <a:lnTo>
                    <a:pt x="76979" y="186205"/>
                  </a:lnTo>
                  <a:lnTo>
                    <a:pt x="42847" y="1873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69948" y="1712576"/>
              <a:ext cx="437599" cy="203611"/>
            </a:xfrm>
            <a:custGeom>
              <a:avLst/>
              <a:gdLst/>
              <a:ahLst/>
              <a:cxnLst/>
              <a:rect l="0" t="0" r="0" b="0"/>
              <a:pathLst>
                <a:path w="437599" h="203611">
                  <a:moveTo>
                    <a:pt x="0" y="56211"/>
                  </a:moveTo>
                  <a:lnTo>
                    <a:pt x="54145" y="56211"/>
                  </a:lnTo>
                  <a:lnTo>
                    <a:pt x="114681" y="61800"/>
                  </a:lnTo>
                  <a:lnTo>
                    <a:pt x="175728" y="65764"/>
                  </a:lnTo>
                  <a:lnTo>
                    <a:pt x="225723" y="66451"/>
                  </a:lnTo>
                  <a:lnTo>
                    <a:pt x="277581" y="66654"/>
                  </a:lnTo>
                  <a:lnTo>
                    <a:pt x="328821" y="66714"/>
                  </a:lnTo>
                  <a:lnTo>
                    <a:pt x="359442" y="66728"/>
                  </a:lnTo>
                  <a:lnTo>
                    <a:pt x="367140" y="63223"/>
                  </a:lnTo>
                  <a:lnTo>
                    <a:pt x="369932" y="57376"/>
                  </a:lnTo>
                  <a:lnTo>
                    <a:pt x="369454" y="49969"/>
                  </a:lnTo>
                  <a:lnTo>
                    <a:pt x="365626" y="43861"/>
                  </a:lnTo>
                  <a:lnTo>
                    <a:pt x="331146" y="22533"/>
                  </a:lnTo>
                  <a:lnTo>
                    <a:pt x="281387" y="0"/>
                  </a:lnTo>
                  <a:lnTo>
                    <a:pt x="282348" y="20"/>
                  </a:lnTo>
                  <a:lnTo>
                    <a:pt x="328064" y="17830"/>
                  </a:lnTo>
                  <a:lnTo>
                    <a:pt x="385313" y="49684"/>
                  </a:lnTo>
                  <a:lnTo>
                    <a:pt x="432727" y="78763"/>
                  </a:lnTo>
                  <a:lnTo>
                    <a:pt x="437053" y="85284"/>
                  </a:lnTo>
                  <a:lnTo>
                    <a:pt x="437598" y="93140"/>
                  </a:lnTo>
                  <a:lnTo>
                    <a:pt x="435622" y="101887"/>
                  </a:lnTo>
                  <a:lnTo>
                    <a:pt x="430795" y="108889"/>
                  </a:lnTo>
                  <a:lnTo>
                    <a:pt x="367830" y="151483"/>
                  </a:lnTo>
                  <a:lnTo>
                    <a:pt x="316721" y="190007"/>
                  </a:lnTo>
                  <a:lnTo>
                    <a:pt x="294798" y="2036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51210" y="1621388"/>
              <a:ext cx="18864" cy="315856"/>
            </a:xfrm>
            <a:custGeom>
              <a:avLst/>
              <a:gdLst/>
              <a:ahLst/>
              <a:cxnLst/>
              <a:rect l="0" t="0" r="0" b="0"/>
              <a:pathLst>
                <a:path w="18864" h="315856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4680" y="154842"/>
                  </a:lnTo>
                  <a:lnTo>
                    <a:pt x="16454" y="203547"/>
                  </a:lnTo>
                  <a:lnTo>
                    <a:pt x="13404" y="262519"/>
                  </a:lnTo>
                  <a:lnTo>
                    <a:pt x="18863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98681" y="1716145"/>
              <a:ext cx="13548" cy="147400"/>
            </a:xfrm>
            <a:custGeom>
              <a:avLst/>
              <a:gdLst/>
              <a:ahLst/>
              <a:cxnLst/>
              <a:rect l="0" t="0" r="0" b="0"/>
              <a:pathLst>
                <a:path w="13548" h="147400">
                  <a:moveTo>
                    <a:pt x="13547" y="0"/>
                  </a:moveTo>
                  <a:lnTo>
                    <a:pt x="2368" y="16767"/>
                  </a:lnTo>
                  <a:lnTo>
                    <a:pt x="0" y="34358"/>
                  </a:lnTo>
                  <a:lnTo>
                    <a:pt x="3791" y="92998"/>
                  </a:lnTo>
                  <a:lnTo>
                    <a:pt x="13547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06943" y="1805312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5589"/>
                  </a:moveTo>
                  <a:lnTo>
                    <a:pt x="151688" y="0"/>
                  </a:lnTo>
                  <a:lnTo>
                    <a:pt x="134098" y="376"/>
                  </a:lnTo>
                  <a:lnTo>
                    <a:pt x="83030" y="4559"/>
                  </a:lnTo>
                  <a:lnTo>
                    <a:pt x="20191" y="545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01741" y="1655986"/>
              <a:ext cx="234714" cy="290323"/>
            </a:xfrm>
            <a:custGeom>
              <a:avLst/>
              <a:gdLst/>
              <a:ahLst/>
              <a:cxnLst/>
              <a:rect l="0" t="0" r="0" b="0"/>
              <a:pathLst>
                <a:path w="234714" h="290323">
                  <a:moveTo>
                    <a:pt x="0" y="39102"/>
                  </a:moveTo>
                  <a:lnTo>
                    <a:pt x="5589" y="22334"/>
                  </a:lnTo>
                  <a:lnTo>
                    <a:pt x="17692" y="10982"/>
                  </a:lnTo>
                  <a:lnTo>
                    <a:pt x="35939" y="3207"/>
                  </a:lnTo>
                  <a:lnTo>
                    <a:pt x="71350" y="0"/>
                  </a:lnTo>
                  <a:lnTo>
                    <a:pt x="104589" y="7109"/>
                  </a:lnTo>
                  <a:lnTo>
                    <a:pt x="126033" y="17474"/>
                  </a:lnTo>
                  <a:lnTo>
                    <a:pt x="141022" y="32999"/>
                  </a:lnTo>
                  <a:lnTo>
                    <a:pt x="146658" y="42052"/>
                  </a:lnTo>
                  <a:lnTo>
                    <a:pt x="149799" y="61470"/>
                  </a:lnTo>
                  <a:lnTo>
                    <a:pt x="148999" y="71561"/>
                  </a:lnTo>
                  <a:lnTo>
                    <a:pt x="141870" y="89013"/>
                  </a:lnTo>
                  <a:lnTo>
                    <a:pt x="118231" y="119281"/>
                  </a:lnTo>
                  <a:lnTo>
                    <a:pt x="89645" y="137044"/>
                  </a:lnTo>
                  <a:lnTo>
                    <a:pt x="91349" y="137152"/>
                  </a:lnTo>
                  <a:lnTo>
                    <a:pt x="124889" y="134509"/>
                  </a:lnTo>
                  <a:lnTo>
                    <a:pt x="146753" y="140386"/>
                  </a:lnTo>
                  <a:lnTo>
                    <a:pt x="207393" y="168212"/>
                  </a:lnTo>
                  <a:lnTo>
                    <a:pt x="222027" y="181882"/>
                  </a:lnTo>
                  <a:lnTo>
                    <a:pt x="232429" y="199656"/>
                  </a:lnTo>
                  <a:lnTo>
                    <a:pt x="234713" y="219253"/>
                  </a:lnTo>
                  <a:lnTo>
                    <a:pt x="230659" y="239662"/>
                  </a:lnTo>
                  <a:lnTo>
                    <a:pt x="221059" y="260431"/>
                  </a:lnTo>
                  <a:lnTo>
                    <a:pt x="205873" y="275120"/>
                  </a:lnTo>
                  <a:lnTo>
                    <a:pt x="186255" y="284379"/>
                  </a:lnTo>
                  <a:lnTo>
                    <a:pt x="135533" y="290322"/>
                  </a:lnTo>
                  <a:lnTo>
                    <a:pt x="97479" y="288232"/>
                  </a:lnTo>
                  <a:lnTo>
                    <a:pt x="78418" y="283187"/>
                  </a:lnTo>
                  <a:lnTo>
                    <a:pt x="63170" y="2707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812352" y="173720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4940" y="16767"/>
                  </a:lnTo>
                  <a:lnTo>
                    <a:pt x="7042" y="69516"/>
                  </a:lnTo>
                  <a:lnTo>
                    <a:pt x="1737" y="11685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749181" y="1810901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9392" y="8333"/>
                  </a:lnTo>
                  <a:lnTo>
                    <a:pt x="36658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997034" y="1647384"/>
              <a:ext cx="218547" cy="297395"/>
            </a:xfrm>
            <a:custGeom>
              <a:avLst/>
              <a:gdLst/>
              <a:ahLst/>
              <a:cxnLst/>
              <a:rect l="0" t="0" r="0" b="0"/>
              <a:pathLst>
                <a:path w="218547" h="297395">
                  <a:moveTo>
                    <a:pt x="152230" y="5590"/>
                  </a:moveTo>
                  <a:lnTo>
                    <a:pt x="93613" y="5590"/>
                  </a:lnTo>
                  <a:lnTo>
                    <a:pt x="40609" y="4420"/>
                  </a:lnTo>
                  <a:lnTo>
                    <a:pt x="17223" y="0"/>
                  </a:lnTo>
                  <a:lnTo>
                    <a:pt x="9583" y="4203"/>
                  </a:lnTo>
                  <a:lnTo>
                    <a:pt x="4490" y="12854"/>
                  </a:lnTo>
                  <a:lnTo>
                    <a:pt x="0" y="35725"/>
                  </a:lnTo>
                  <a:lnTo>
                    <a:pt x="3963" y="95216"/>
                  </a:lnTo>
                  <a:lnTo>
                    <a:pt x="10163" y="130412"/>
                  </a:lnTo>
                  <a:lnTo>
                    <a:pt x="14235" y="134428"/>
                  </a:lnTo>
                  <a:lnTo>
                    <a:pt x="19289" y="133596"/>
                  </a:lnTo>
                  <a:lnTo>
                    <a:pt x="40700" y="121896"/>
                  </a:lnTo>
                  <a:lnTo>
                    <a:pt x="60547" y="115773"/>
                  </a:lnTo>
                  <a:lnTo>
                    <a:pt x="96858" y="113496"/>
                  </a:lnTo>
                  <a:lnTo>
                    <a:pt x="119432" y="117109"/>
                  </a:lnTo>
                  <a:lnTo>
                    <a:pt x="138043" y="125734"/>
                  </a:lnTo>
                  <a:lnTo>
                    <a:pt x="199686" y="179855"/>
                  </a:lnTo>
                  <a:lnTo>
                    <a:pt x="216334" y="207352"/>
                  </a:lnTo>
                  <a:lnTo>
                    <a:pt x="218546" y="230573"/>
                  </a:lnTo>
                  <a:lnTo>
                    <a:pt x="217498" y="243316"/>
                  </a:lnTo>
                  <a:lnTo>
                    <a:pt x="212120" y="254151"/>
                  </a:lnTo>
                  <a:lnTo>
                    <a:pt x="193666" y="272429"/>
                  </a:lnTo>
                  <a:lnTo>
                    <a:pt x="162558" y="290284"/>
                  </a:lnTo>
                  <a:lnTo>
                    <a:pt x="119935" y="297394"/>
                  </a:lnTo>
                  <a:lnTo>
                    <a:pt x="59793" y="283327"/>
                  </a:lnTo>
                  <a:lnTo>
                    <a:pt x="46945" y="2793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265077" y="1716145"/>
              <a:ext cx="84230" cy="42115"/>
            </a:xfrm>
            <a:custGeom>
              <a:avLst/>
              <a:gdLst/>
              <a:ahLst/>
              <a:cxnLst/>
              <a:rect l="0" t="0" r="0" b="0"/>
              <a:pathLst>
                <a:path w="84230" h="42115">
                  <a:moveTo>
                    <a:pt x="84229" y="0"/>
                  </a:moveTo>
                  <a:lnTo>
                    <a:pt x="25458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86134" y="181090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8" y="8333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546336" y="1611777"/>
              <a:ext cx="181097" cy="399167"/>
            </a:xfrm>
            <a:custGeom>
              <a:avLst/>
              <a:gdLst/>
              <a:ahLst/>
              <a:cxnLst/>
              <a:rect l="0" t="0" r="0" b="0"/>
              <a:pathLst>
                <a:path w="181097" h="399167">
                  <a:moveTo>
                    <a:pt x="150410" y="167539"/>
                  </a:moveTo>
                  <a:lnTo>
                    <a:pt x="166051" y="149558"/>
                  </a:lnTo>
                  <a:lnTo>
                    <a:pt x="174129" y="132641"/>
                  </a:lnTo>
                  <a:lnTo>
                    <a:pt x="179664" y="97797"/>
                  </a:lnTo>
                  <a:lnTo>
                    <a:pt x="175716" y="57837"/>
                  </a:lnTo>
                  <a:lnTo>
                    <a:pt x="161548" y="21951"/>
                  </a:lnTo>
                  <a:lnTo>
                    <a:pt x="139762" y="6127"/>
                  </a:lnTo>
                  <a:lnTo>
                    <a:pt x="125765" y="269"/>
                  </a:lnTo>
                  <a:lnTo>
                    <a:pt x="97732" y="0"/>
                  </a:lnTo>
                  <a:lnTo>
                    <a:pt x="47198" y="13302"/>
                  </a:lnTo>
                  <a:lnTo>
                    <a:pt x="28109" y="26460"/>
                  </a:lnTo>
                  <a:lnTo>
                    <a:pt x="12996" y="44006"/>
                  </a:lnTo>
                  <a:lnTo>
                    <a:pt x="2379" y="63502"/>
                  </a:lnTo>
                  <a:lnTo>
                    <a:pt x="0" y="83866"/>
                  </a:lnTo>
                  <a:lnTo>
                    <a:pt x="8005" y="125534"/>
                  </a:lnTo>
                  <a:lnTo>
                    <a:pt x="23078" y="151453"/>
                  </a:lnTo>
                  <a:lnTo>
                    <a:pt x="38837" y="163509"/>
                  </a:lnTo>
                  <a:lnTo>
                    <a:pt x="58707" y="171597"/>
                  </a:lnTo>
                  <a:lnTo>
                    <a:pt x="95033" y="174980"/>
                  </a:lnTo>
                  <a:lnTo>
                    <a:pt x="117609" y="171626"/>
                  </a:lnTo>
                  <a:lnTo>
                    <a:pt x="136222" y="163116"/>
                  </a:lnTo>
                  <a:lnTo>
                    <a:pt x="144461" y="157571"/>
                  </a:lnTo>
                  <a:lnTo>
                    <a:pt x="149954" y="160894"/>
                  </a:lnTo>
                  <a:lnTo>
                    <a:pt x="165082" y="218613"/>
                  </a:lnTo>
                  <a:lnTo>
                    <a:pt x="177441" y="270391"/>
                  </a:lnTo>
                  <a:lnTo>
                    <a:pt x="181096" y="325679"/>
                  </a:lnTo>
                  <a:lnTo>
                    <a:pt x="178609" y="364524"/>
                  </a:lnTo>
                  <a:lnTo>
                    <a:pt x="171467" y="3991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727840" y="2263626"/>
            <a:ext cx="2533558" cy="557340"/>
            <a:chOff x="6727840" y="2263626"/>
            <a:chExt cx="2533558" cy="557340"/>
          </a:xfrm>
        </p:grpSpPr>
        <p:sp>
          <p:nvSpPr>
            <p:cNvPr id="118" name="Freeform 117"/>
            <p:cNvSpPr/>
            <p:nvPr/>
          </p:nvSpPr>
          <p:spPr>
            <a:xfrm>
              <a:off x="6727840" y="2463668"/>
              <a:ext cx="294668" cy="336913"/>
            </a:xfrm>
            <a:custGeom>
              <a:avLst/>
              <a:gdLst/>
              <a:ahLst/>
              <a:cxnLst/>
              <a:rect l="0" t="0" r="0" b="0"/>
              <a:pathLst>
                <a:path w="294668" h="336913">
                  <a:moveTo>
                    <a:pt x="20927" y="336912"/>
                  </a:moveTo>
                  <a:lnTo>
                    <a:pt x="12593" y="299434"/>
                  </a:lnTo>
                  <a:lnTo>
                    <a:pt x="10831" y="248010"/>
                  </a:lnTo>
                  <a:lnTo>
                    <a:pt x="9313" y="192793"/>
                  </a:lnTo>
                  <a:lnTo>
                    <a:pt x="2082" y="136825"/>
                  </a:lnTo>
                  <a:lnTo>
                    <a:pt x="307" y="80710"/>
                  </a:lnTo>
                  <a:lnTo>
                    <a:pt x="0" y="33013"/>
                  </a:lnTo>
                  <a:lnTo>
                    <a:pt x="2296" y="24348"/>
                  </a:lnTo>
                  <a:lnTo>
                    <a:pt x="6166" y="20911"/>
                  </a:lnTo>
                  <a:lnTo>
                    <a:pt x="11086" y="20960"/>
                  </a:lnTo>
                  <a:lnTo>
                    <a:pt x="22792" y="33492"/>
                  </a:lnTo>
                  <a:lnTo>
                    <a:pt x="63503" y="85649"/>
                  </a:lnTo>
                  <a:lnTo>
                    <a:pt x="101244" y="145969"/>
                  </a:lnTo>
                  <a:lnTo>
                    <a:pt x="149313" y="201379"/>
                  </a:lnTo>
                  <a:lnTo>
                    <a:pt x="204299" y="263097"/>
                  </a:lnTo>
                  <a:lnTo>
                    <a:pt x="222918" y="279149"/>
                  </a:lnTo>
                  <a:lnTo>
                    <a:pt x="231627" y="282026"/>
                  </a:lnTo>
                  <a:lnTo>
                    <a:pt x="239772" y="281604"/>
                  </a:lnTo>
                  <a:lnTo>
                    <a:pt x="247542" y="278983"/>
                  </a:lnTo>
                  <a:lnTo>
                    <a:pt x="253892" y="271386"/>
                  </a:lnTo>
                  <a:lnTo>
                    <a:pt x="264067" y="247348"/>
                  </a:lnTo>
                  <a:lnTo>
                    <a:pt x="271725" y="192662"/>
                  </a:lnTo>
                  <a:lnTo>
                    <a:pt x="273238" y="136799"/>
                  </a:lnTo>
                  <a:lnTo>
                    <a:pt x="279126" y="80704"/>
                  </a:lnTo>
                  <a:lnTo>
                    <a:pt x="291812" y="25099"/>
                  </a:lnTo>
                  <a:lnTo>
                    <a:pt x="29466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11029" y="2605478"/>
              <a:ext cx="167439" cy="184696"/>
            </a:xfrm>
            <a:custGeom>
              <a:avLst/>
              <a:gdLst/>
              <a:ahLst/>
              <a:cxnLst/>
              <a:rect l="0" t="0" r="0" b="0"/>
              <a:pathLst>
                <a:path w="167439" h="184696">
                  <a:moveTo>
                    <a:pt x="100992" y="5589"/>
                  </a:moveTo>
                  <a:lnTo>
                    <a:pt x="84224" y="0"/>
                  </a:lnTo>
                  <a:lnTo>
                    <a:pt x="66632" y="375"/>
                  </a:lnTo>
                  <a:lnTo>
                    <a:pt x="48286" y="5611"/>
                  </a:lnTo>
                  <a:lnTo>
                    <a:pt x="32333" y="15737"/>
                  </a:lnTo>
                  <a:lnTo>
                    <a:pt x="10199" y="45771"/>
                  </a:lnTo>
                  <a:lnTo>
                    <a:pt x="0" y="84305"/>
                  </a:lnTo>
                  <a:lnTo>
                    <a:pt x="2568" y="119769"/>
                  </a:lnTo>
                  <a:lnTo>
                    <a:pt x="16327" y="152504"/>
                  </a:lnTo>
                  <a:lnTo>
                    <a:pt x="35222" y="178841"/>
                  </a:lnTo>
                  <a:lnTo>
                    <a:pt x="44276" y="183091"/>
                  </a:lnTo>
                  <a:lnTo>
                    <a:pt x="66816" y="184695"/>
                  </a:lnTo>
                  <a:lnTo>
                    <a:pt x="100224" y="179020"/>
                  </a:lnTo>
                  <a:lnTo>
                    <a:pt x="126760" y="164341"/>
                  </a:lnTo>
                  <a:lnTo>
                    <a:pt x="149441" y="139584"/>
                  </a:lnTo>
                  <a:lnTo>
                    <a:pt x="165389" y="104433"/>
                  </a:lnTo>
                  <a:lnTo>
                    <a:pt x="167438" y="81105"/>
                  </a:lnTo>
                  <a:lnTo>
                    <a:pt x="163278" y="60209"/>
                  </a:lnTo>
                  <a:lnTo>
                    <a:pt x="144664" y="30849"/>
                  </a:lnTo>
                  <a:lnTo>
                    <a:pt x="132577" y="16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43647" y="2512949"/>
              <a:ext cx="452881" cy="245518"/>
            </a:xfrm>
            <a:custGeom>
              <a:avLst/>
              <a:gdLst/>
              <a:ahLst/>
              <a:cxnLst/>
              <a:rect l="0" t="0" r="0" b="0"/>
              <a:pathLst>
                <a:path w="452881" h="245518">
                  <a:moveTo>
                    <a:pt x="0" y="87589"/>
                  </a:moveTo>
                  <a:lnTo>
                    <a:pt x="48932" y="87589"/>
                  </a:lnTo>
                  <a:lnTo>
                    <a:pt x="96777" y="87589"/>
                  </a:lnTo>
                  <a:lnTo>
                    <a:pt x="159757" y="87589"/>
                  </a:lnTo>
                  <a:lnTo>
                    <a:pt x="211191" y="94825"/>
                  </a:lnTo>
                  <a:lnTo>
                    <a:pt x="258458" y="97142"/>
                  </a:lnTo>
                  <a:lnTo>
                    <a:pt x="308337" y="98999"/>
                  </a:lnTo>
                  <a:lnTo>
                    <a:pt x="364586" y="103275"/>
                  </a:lnTo>
                  <a:lnTo>
                    <a:pt x="415429" y="99136"/>
                  </a:lnTo>
                  <a:lnTo>
                    <a:pt x="422012" y="95287"/>
                  </a:lnTo>
                  <a:lnTo>
                    <a:pt x="424061" y="89212"/>
                  </a:lnTo>
                  <a:lnTo>
                    <a:pt x="423088" y="81652"/>
                  </a:lnTo>
                  <a:lnTo>
                    <a:pt x="415767" y="67013"/>
                  </a:lnTo>
                  <a:lnTo>
                    <a:pt x="403544" y="52708"/>
                  </a:lnTo>
                  <a:lnTo>
                    <a:pt x="346820" y="11569"/>
                  </a:lnTo>
                  <a:lnTo>
                    <a:pt x="322690" y="74"/>
                  </a:lnTo>
                  <a:lnTo>
                    <a:pt x="323922" y="0"/>
                  </a:lnTo>
                  <a:lnTo>
                    <a:pt x="378464" y="22853"/>
                  </a:lnTo>
                  <a:lnTo>
                    <a:pt x="421029" y="43736"/>
                  </a:lnTo>
                  <a:lnTo>
                    <a:pt x="447104" y="63547"/>
                  </a:lnTo>
                  <a:lnTo>
                    <a:pt x="451318" y="71562"/>
                  </a:lnTo>
                  <a:lnTo>
                    <a:pt x="452880" y="89825"/>
                  </a:lnTo>
                  <a:lnTo>
                    <a:pt x="449319" y="98438"/>
                  </a:lnTo>
                  <a:lnTo>
                    <a:pt x="400192" y="158907"/>
                  </a:lnTo>
                  <a:lnTo>
                    <a:pt x="343936" y="217348"/>
                  </a:lnTo>
                  <a:lnTo>
                    <a:pt x="315856" y="2455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82837" y="2368911"/>
              <a:ext cx="18864" cy="400084"/>
            </a:xfrm>
            <a:custGeom>
              <a:avLst/>
              <a:gdLst/>
              <a:ahLst/>
              <a:cxnLst/>
              <a:rect l="0" t="0" r="0" b="0"/>
              <a:pathLst>
                <a:path w="18864" h="400084">
                  <a:moveTo>
                    <a:pt x="8334" y="0"/>
                  </a:moveTo>
                  <a:lnTo>
                    <a:pt x="0" y="37479"/>
                  </a:lnTo>
                  <a:lnTo>
                    <a:pt x="1575" y="75446"/>
                  </a:lnTo>
                  <a:lnTo>
                    <a:pt x="9451" y="122570"/>
                  </a:lnTo>
                  <a:lnTo>
                    <a:pt x="12954" y="177867"/>
                  </a:lnTo>
                  <a:lnTo>
                    <a:pt x="9703" y="231296"/>
                  </a:lnTo>
                  <a:lnTo>
                    <a:pt x="8740" y="284172"/>
                  </a:lnTo>
                  <a:lnTo>
                    <a:pt x="8455" y="336883"/>
                  </a:lnTo>
                  <a:lnTo>
                    <a:pt x="11489" y="377068"/>
                  </a:lnTo>
                  <a:lnTo>
                    <a:pt x="18863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38570" y="2383301"/>
              <a:ext cx="256673" cy="347814"/>
            </a:xfrm>
            <a:custGeom>
              <a:avLst/>
              <a:gdLst/>
              <a:ahLst/>
              <a:cxnLst/>
              <a:rect l="0" t="0" r="0" b="0"/>
              <a:pathLst>
                <a:path w="256673" h="347814">
                  <a:moveTo>
                    <a:pt x="0" y="80367"/>
                  </a:moveTo>
                  <a:lnTo>
                    <a:pt x="5589" y="63599"/>
                  </a:lnTo>
                  <a:lnTo>
                    <a:pt x="17692" y="52248"/>
                  </a:lnTo>
                  <a:lnTo>
                    <a:pt x="75583" y="9764"/>
                  </a:lnTo>
                  <a:lnTo>
                    <a:pt x="98713" y="2194"/>
                  </a:lnTo>
                  <a:lnTo>
                    <a:pt x="123421" y="0"/>
                  </a:lnTo>
                  <a:lnTo>
                    <a:pt x="146101" y="2924"/>
                  </a:lnTo>
                  <a:lnTo>
                    <a:pt x="154722" y="7682"/>
                  </a:lnTo>
                  <a:lnTo>
                    <a:pt x="167421" y="22326"/>
                  </a:lnTo>
                  <a:lnTo>
                    <a:pt x="170726" y="43652"/>
                  </a:lnTo>
                  <a:lnTo>
                    <a:pt x="167125" y="68729"/>
                  </a:lnTo>
                  <a:lnTo>
                    <a:pt x="151944" y="106814"/>
                  </a:lnTo>
                  <a:lnTo>
                    <a:pt x="131457" y="133957"/>
                  </a:lnTo>
                  <a:lnTo>
                    <a:pt x="86308" y="173729"/>
                  </a:lnTo>
                  <a:lnTo>
                    <a:pt x="89442" y="170214"/>
                  </a:lnTo>
                  <a:lnTo>
                    <a:pt x="109949" y="155082"/>
                  </a:lnTo>
                  <a:lnTo>
                    <a:pt x="131534" y="148669"/>
                  </a:lnTo>
                  <a:lnTo>
                    <a:pt x="155556" y="146988"/>
                  </a:lnTo>
                  <a:lnTo>
                    <a:pt x="177930" y="150141"/>
                  </a:lnTo>
                  <a:lnTo>
                    <a:pt x="196453" y="158561"/>
                  </a:lnTo>
                  <a:lnTo>
                    <a:pt x="227409" y="183030"/>
                  </a:lnTo>
                  <a:lnTo>
                    <a:pt x="243375" y="209052"/>
                  </a:lnTo>
                  <a:lnTo>
                    <a:pt x="255514" y="238989"/>
                  </a:lnTo>
                  <a:lnTo>
                    <a:pt x="256672" y="259660"/>
                  </a:lnTo>
                  <a:lnTo>
                    <a:pt x="252116" y="279376"/>
                  </a:lnTo>
                  <a:lnTo>
                    <a:pt x="242293" y="295937"/>
                  </a:lnTo>
                  <a:lnTo>
                    <a:pt x="218019" y="318415"/>
                  </a:lnTo>
                  <a:lnTo>
                    <a:pt x="177207" y="338565"/>
                  </a:lnTo>
                  <a:lnTo>
                    <a:pt x="138813" y="347813"/>
                  </a:lnTo>
                  <a:lnTo>
                    <a:pt x="87038" y="341643"/>
                  </a:lnTo>
                  <a:lnTo>
                    <a:pt x="42114" y="3330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759625" y="2364914"/>
              <a:ext cx="313190" cy="377222"/>
            </a:xfrm>
            <a:custGeom>
              <a:avLst/>
              <a:gdLst/>
              <a:ahLst/>
              <a:cxnLst/>
              <a:rect l="0" t="0" r="0" b="0"/>
              <a:pathLst>
                <a:path w="313190" h="377222">
                  <a:moveTo>
                    <a:pt x="210655" y="25055"/>
                  </a:moveTo>
                  <a:lnTo>
                    <a:pt x="148562" y="19465"/>
                  </a:lnTo>
                  <a:lnTo>
                    <a:pt x="91111" y="14332"/>
                  </a:lnTo>
                  <a:lnTo>
                    <a:pt x="32565" y="0"/>
                  </a:lnTo>
                  <a:lnTo>
                    <a:pt x="22908" y="163"/>
                  </a:lnTo>
                  <a:lnTo>
                    <a:pt x="5939" y="6583"/>
                  </a:lnTo>
                  <a:lnTo>
                    <a:pt x="1647" y="12740"/>
                  </a:lnTo>
                  <a:lnTo>
                    <a:pt x="0" y="28940"/>
                  </a:lnTo>
                  <a:lnTo>
                    <a:pt x="14731" y="88567"/>
                  </a:lnTo>
                  <a:lnTo>
                    <a:pt x="23417" y="149246"/>
                  </a:lnTo>
                  <a:lnTo>
                    <a:pt x="26168" y="160491"/>
                  </a:lnTo>
                  <a:lnTo>
                    <a:pt x="30342" y="165649"/>
                  </a:lnTo>
                  <a:lnTo>
                    <a:pt x="35464" y="166747"/>
                  </a:lnTo>
                  <a:lnTo>
                    <a:pt x="93903" y="150896"/>
                  </a:lnTo>
                  <a:lnTo>
                    <a:pt x="142359" y="142849"/>
                  </a:lnTo>
                  <a:lnTo>
                    <a:pt x="199452" y="152582"/>
                  </a:lnTo>
                  <a:lnTo>
                    <a:pt x="242107" y="171258"/>
                  </a:lnTo>
                  <a:lnTo>
                    <a:pt x="290745" y="220326"/>
                  </a:lnTo>
                  <a:lnTo>
                    <a:pt x="306655" y="247859"/>
                  </a:lnTo>
                  <a:lnTo>
                    <a:pt x="313189" y="283833"/>
                  </a:lnTo>
                  <a:lnTo>
                    <a:pt x="309536" y="318539"/>
                  </a:lnTo>
                  <a:lnTo>
                    <a:pt x="301005" y="337206"/>
                  </a:lnTo>
                  <a:lnTo>
                    <a:pt x="295455" y="345459"/>
                  </a:lnTo>
                  <a:lnTo>
                    <a:pt x="279929" y="357750"/>
                  </a:lnTo>
                  <a:lnTo>
                    <a:pt x="260160" y="365941"/>
                  </a:lnTo>
                  <a:lnTo>
                    <a:pt x="201331" y="377221"/>
                  </a:lnTo>
                  <a:lnTo>
                    <a:pt x="163308" y="375715"/>
                  </a:lnTo>
                  <a:lnTo>
                    <a:pt x="102947" y="358347"/>
                  </a:lnTo>
                  <a:lnTo>
                    <a:pt x="63255" y="3409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15280" y="2263626"/>
              <a:ext cx="646118" cy="557340"/>
            </a:xfrm>
            <a:custGeom>
              <a:avLst/>
              <a:gdLst/>
              <a:ahLst/>
              <a:cxnLst/>
              <a:rect l="0" t="0" r="0" b="0"/>
              <a:pathLst>
                <a:path w="646118" h="557340">
                  <a:moveTo>
                    <a:pt x="439227" y="31586"/>
                  </a:moveTo>
                  <a:lnTo>
                    <a:pt x="421246" y="15945"/>
                  </a:lnTo>
                  <a:lnTo>
                    <a:pt x="404329" y="7867"/>
                  </a:lnTo>
                  <a:lnTo>
                    <a:pt x="343110" y="1036"/>
                  </a:lnTo>
                  <a:lnTo>
                    <a:pt x="305073" y="3427"/>
                  </a:lnTo>
                  <a:lnTo>
                    <a:pt x="241667" y="17999"/>
                  </a:lnTo>
                  <a:lnTo>
                    <a:pt x="189460" y="34795"/>
                  </a:lnTo>
                  <a:lnTo>
                    <a:pt x="139416" y="65885"/>
                  </a:lnTo>
                  <a:lnTo>
                    <a:pt x="93438" y="116171"/>
                  </a:lnTo>
                  <a:lnTo>
                    <a:pt x="56910" y="175739"/>
                  </a:lnTo>
                  <a:lnTo>
                    <a:pt x="21626" y="236789"/>
                  </a:lnTo>
                  <a:lnTo>
                    <a:pt x="3102" y="284380"/>
                  </a:lnTo>
                  <a:lnTo>
                    <a:pt x="0" y="323947"/>
                  </a:lnTo>
                  <a:lnTo>
                    <a:pt x="8839" y="376119"/>
                  </a:lnTo>
                  <a:lnTo>
                    <a:pt x="21586" y="409751"/>
                  </a:lnTo>
                  <a:lnTo>
                    <a:pt x="54814" y="461971"/>
                  </a:lnTo>
                  <a:lnTo>
                    <a:pt x="112126" y="508457"/>
                  </a:lnTo>
                  <a:lnTo>
                    <a:pt x="138498" y="528640"/>
                  </a:lnTo>
                  <a:lnTo>
                    <a:pt x="201650" y="550359"/>
                  </a:lnTo>
                  <a:lnTo>
                    <a:pt x="248601" y="555744"/>
                  </a:lnTo>
                  <a:lnTo>
                    <a:pt x="299558" y="557339"/>
                  </a:lnTo>
                  <a:lnTo>
                    <a:pt x="351700" y="552223"/>
                  </a:lnTo>
                  <a:lnTo>
                    <a:pt x="413316" y="532778"/>
                  </a:lnTo>
                  <a:lnTo>
                    <a:pt x="467428" y="516458"/>
                  </a:lnTo>
                  <a:lnTo>
                    <a:pt x="489196" y="507958"/>
                  </a:lnTo>
                  <a:lnTo>
                    <a:pt x="552592" y="467545"/>
                  </a:lnTo>
                  <a:lnTo>
                    <a:pt x="607361" y="405819"/>
                  </a:lnTo>
                  <a:lnTo>
                    <a:pt x="632923" y="350697"/>
                  </a:lnTo>
                  <a:lnTo>
                    <a:pt x="646117" y="294748"/>
                  </a:lnTo>
                  <a:lnTo>
                    <a:pt x="643481" y="233047"/>
                  </a:lnTo>
                  <a:lnTo>
                    <a:pt x="630526" y="175279"/>
                  </a:lnTo>
                  <a:lnTo>
                    <a:pt x="594386" y="120034"/>
                  </a:lnTo>
                  <a:lnTo>
                    <a:pt x="548395" y="67668"/>
                  </a:lnTo>
                  <a:lnTo>
                    <a:pt x="497143" y="39970"/>
                  </a:lnTo>
                  <a:lnTo>
                    <a:pt x="439922" y="18190"/>
                  </a:lnTo>
                  <a:lnTo>
                    <a:pt x="385119" y="4807"/>
                  </a:lnTo>
                  <a:lnTo>
                    <a:pt x="35500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956292" y="213666"/>
            <a:ext cx="2463974" cy="765485"/>
            <a:chOff x="2956292" y="213666"/>
            <a:chExt cx="2463974" cy="765485"/>
          </a:xfrm>
        </p:grpSpPr>
        <p:sp>
          <p:nvSpPr>
            <p:cNvPr id="2" name="Freeform 1"/>
            <p:cNvSpPr/>
            <p:nvPr/>
          </p:nvSpPr>
          <p:spPr>
            <a:xfrm>
              <a:off x="2956292" y="271508"/>
              <a:ext cx="444413" cy="546239"/>
            </a:xfrm>
            <a:custGeom>
              <a:avLst/>
              <a:gdLst/>
              <a:ahLst/>
              <a:cxnLst/>
              <a:rect l="0" t="0" r="0" b="0"/>
              <a:pathLst>
                <a:path w="444413" h="546239">
                  <a:moveTo>
                    <a:pt x="96972" y="12761"/>
                  </a:moveTo>
                  <a:lnTo>
                    <a:pt x="67663" y="47659"/>
                  </a:lnTo>
                  <a:lnTo>
                    <a:pt x="35739" y="107808"/>
                  </a:lnTo>
                  <a:lnTo>
                    <a:pt x="15788" y="139189"/>
                  </a:lnTo>
                  <a:lnTo>
                    <a:pt x="10094" y="141500"/>
                  </a:lnTo>
                  <a:lnTo>
                    <a:pt x="5128" y="138361"/>
                  </a:lnTo>
                  <a:lnTo>
                    <a:pt x="648" y="131589"/>
                  </a:lnTo>
                  <a:lnTo>
                    <a:pt x="0" y="124735"/>
                  </a:lnTo>
                  <a:lnTo>
                    <a:pt x="16193" y="84337"/>
                  </a:lnTo>
                  <a:lnTo>
                    <a:pt x="32353" y="59835"/>
                  </a:lnTo>
                  <a:lnTo>
                    <a:pt x="87241" y="16398"/>
                  </a:lnTo>
                  <a:lnTo>
                    <a:pt x="129443" y="840"/>
                  </a:lnTo>
                  <a:lnTo>
                    <a:pt x="178993" y="0"/>
                  </a:lnTo>
                  <a:lnTo>
                    <a:pt x="219540" y="7160"/>
                  </a:lnTo>
                  <a:lnTo>
                    <a:pt x="253781" y="27869"/>
                  </a:lnTo>
                  <a:lnTo>
                    <a:pt x="303318" y="86862"/>
                  </a:lnTo>
                  <a:lnTo>
                    <a:pt x="323562" y="145465"/>
                  </a:lnTo>
                  <a:lnTo>
                    <a:pt x="332826" y="196100"/>
                  </a:lnTo>
                  <a:lnTo>
                    <a:pt x="330371" y="248148"/>
                  </a:lnTo>
                  <a:lnTo>
                    <a:pt x="327954" y="301784"/>
                  </a:lnTo>
                  <a:lnTo>
                    <a:pt x="319179" y="360440"/>
                  </a:lnTo>
                  <a:lnTo>
                    <a:pt x="303451" y="413044"/>
                  </a:lnTo>
                  <a:lnTo>
                    <a:pt x="283944" y="466566"/>
                  </a:lnTo>
                  <a:lnTo>
                    <a:pt x="261555" y="504801"/>
                  </a:lnTo>
                  <a:lnTo>
                    <a:pt x="241480" y="525073"/>
                  </a:lnTo>
                  <a:lnTo>
                    <a:pt x="216960" y="537983"/>
                  </a:lnTo>
                  <a:lnTo>
                    <a:pt x="171258" y="546238"/>
                  </a:lnTo>
                  <a:lnTo>
                    <a:pt x="126262" y="543095"/>
                  </a:lnTo>
                  <a:lnTo>
                    <a:pt x="88883" y="529166"/>
                  </a:lnTo>
                  <a:lnTo>
                    <a:pt x="61170" y="510221"/>
                  </a:lnTo>
                  <a:lnTo>
                    <a:pt x="38141" y="484200"/>
                  </a:lnTo>
                  <a:lnTo>
                    <a:pt x="33000" y="458206"/>
                  </a:lnTo>
                  <a:lnTo>
                    <a:pt x="35785" y="430665"/>
                  </a:lnTo>
                  <a:lnTo>
                    <a:pt x="44821" y="410626"/>
                  </a:lnTo>
                  <a:lnTo>
                    <a:pt x="59756" y="397040"/>
                  </a:lnTo>
                  <a:lnTo>
                    <a:pt x="103528" y="378786"/>
                  </a:lnTo>
                  <a:lnTo>
                    <a:pt x="164471" y="372321"/>
                  </a:lnTo>
                  <a:lnTo>
                    <a:pt x="219663" y="374164"/>
                  </a:lnTo>
                  <a:lnTo>
                    <a:pt x="282711" y="381494"/>
                  </a:lnTo>
                  <a:lnTo>
                    <a:pt x="344220" y="395790"/>
                  </a:lnTo>
                  <a:lnTo>
                    <a:pt x="401582" y="412909"/>
                  </a:lnTo>
                  <a:lnTo>
                    <a:pt x="444412" y="4233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06031" y="284269"/>
              <a:ext cx="9066" cy="505369"/>
            </a:xfrm>
            <a:custGeom>
              <a:avLst/>
              <a:gdLst/>
              <a:ahLst/>
              <a:cxnLst/>
              <a:rect l="0" t="0" r="0" b="0"/>
              <a:pathLst>
                <a:path w="9066" h="505369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0" y="222143"/>
                  </a:lnTo>
                  <a:lnTo>
                    <a:pt x="3119" y="275220"/>
                  </a:lnTo>
                  <a:lnTo>
                    <a:pt x="9065" y="335774"/>
                  </a:lnTo>
                  <a:lnTo>
                    <a:pt x="3003" y="388420"/>
                  </a:lnTo>
                  <a:lnTo>
                    <a:pt x="593" y="44266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56742" y="252683"/>
              <a:ext cx="259818" cy="340554"/>
            </a:xfrm>
            <a:custGeom>
              <a:avLst/>
              <a:gdLst/>
              <a:ahLst/>
              <a:cxnLst/>
              <a:rect l="0" t="0" r="0" b="0"/>
              <a:pathLst>
                <a:path w="259818" h="340554">
                  <a:moveTo>
                    <a:pt x="259817" y="273741"/>
                  </a:moveTo>
                  <a:lnTo>
                    <a:pt x="204772" y="291700"/>
                  </a:lnTo>
                  <a:lnTo>
                    <a:pt x="150245" y="305408"/>
                  </a:lnTo>
                  <a:lnTo>
                    <a:pt x="106859" y="318999"/>
                  </a:lnTo>
                  <a:lnTo>
                    <a:pt x="60758" y="338963"/>
                  </a:lnTo>
                  <a:lnTo>
                    <a:pt x="39155" y="340553"/>
                  </a:lnTo>
                  <a:lnTo>
                    <a:pt x="28481" y="339340"/>
                  </a:lnTo>
                  <a:lnTo>
                    <a:pt x="20195" y="335021"/>
                  </a:lnTo>
                  <a:lnTo>
                    <a:pt x="7869" y="320864"/>
                  </a:lnTo>
                  <a:lnTo>
                    <a:pt x="1611" y="299754"/>
                  </a:lnTo>
                  <a:lnTo>
                    <a:pt x="0" y="275944"/>
                  </a:lnTo>
                  <a:lnTo>
                    <a:pt x="11552" y="215800"/>
                  </a:lnTo>
                  <a:lnTo>
                    <a:pt x="25190" y="155497"/>
                  </a:lnTo>
                  <a:lnTo>
                    <a:pt x="33187" y="95707"/>
                  </a:lnTo>
                  <a:lnTo>
                    <a:pt x="37626" y="38316"/>
                  </a:lnTo>
                  <a:lnTo>
                    <a:pt x="3871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27129" y="768580"/>
              <a:ext cx="81528" cy="210571"/>
            </a:xfrm>
            <a:custGeom>
              <a:avLst/>
              <a:gdLst/>
              <a:ahLst/>
              <a:cxnLst/>
              <a:rect l="0" t="0" r="0" b="0"/>
              <a:pathLst>
                <a:path w="81528" h="210571">
                  <a:moveTo>
                    <a:pt x="0" y="0"/>
                  </a:moveTo>
                  <a:lnTo>
                    <a:pt x="24047" y="17981"/>
                  </a:lnTo>
                  <a:lnTo>
                    <a:pt x="59593" y="69741"/>
                  </a:lnTo>
                  <a:lnTo>
                    <a:pt x="78149" y="124607"/>
                  </a:lnTo>
                  <a:lnTo>
                    <a:pt x="81527" y="156766"/>
                  </a:lnTo>
                  <a:lnTo>
                    <a:pt x="76789" y="181198"/>
                  </a:lnTo>
                  <a:lnTo>
                    <a:pt x="63171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09168" y="213666"/>
              <a:ext cx="264153" cy="514182"/>
            </a:xfrm>
            <a:custGeom>
              <a:avLst/>
              <a:gdLst/>
              <a:ahLst/>
              <a:cxnLst/>
              <a:rect l="0" t="0" r="0" b="0"/>
              <a:pathLst>
                <a:path w="264153" h="514182">
                  <a:moveTo>
                    <a:pt x="249671" y="102188"/>
                  </a:moveTo>
                  <a:lnTo>
                    <a:pt x="191108" y="162865"/>
                  </a:lnTo>
                  <a:lnTo>
                    <a:pt x="163321" y="221452"/>
                  </a:lnTo>
                  <a:lnTo>
                    <a:pt x="142234" y="275485"/>
                  </a:lnTo>
                  <a:lnTo>
                    <a:pt x="125811" y="327841"/>
                  </a:lnTo>
                  <a:lnTo>
                    <a:pt x="113536" y="384688"/>
                  </a:lnTo>
                  <a:lnTo>
                    <a:pt x="105609" y="435456"/>
                  </a:lnTo>
                  <a:lnTo>
                    <a:pt x="106381" y="477015"/>
                  </a:lnTo>
                  <a:lnTo>
                    <a:pt x="108520" y="488943"/>
                  </a:lnTo>
                  <a:lnTo>
                    <a:pt x="113457" y="498065"/>
                  </a:lnTo>
                  <a:lnTo>
                    <a:pt x="128300" y="511320"/>
                  </a:lnTo>
                  <a:lnTo>
                    <a:pt x="137171" y="514153"/>
                  </a:lnTo>
                  <a:lnTo>
                    <a:pt x="156388" y="514181"/>
                  </a:lnTo>
                  <a:lnTo>
                    <a:pt x="173507" y="507175"/>
                  </a:lnTo>
                  <a:lnTo>
                    <a:pt x="217978" y="475794"/>
                  </a:lnTo>
                  <a:lnTo>
                    <a:pt x="240410" y="448023"/>
                  </a:lnTo>
                  <a:lnTo>
                    <a:pt x="262952" y="396775"/>
                  </a:lnTo>
                  <a:lnTo>
                    <a:pt x="264152" y="375835"/>
                  </a:lnTo>
                  <a:lnTo>
                    <a:pt x="259617" y="354831"/>
                  </a:lnTo>
                  <a:lnTo>
                    <a:pt x="249802" y="333797"/>
                  </a:lnTo>
                  <a:lnTo>
                    <a:pt x="231402" y="315870"/>
                  </a:lnTo>
                  <a:lnTo>
                    <a:pt x="175169" y="285309"/>
                  </a:lnTo>
                  <a:lnTo>
                    <a:pt x="122477" y="259546"/>
                  </a:lnTo>
                  <a:lnTo>
                    <a:pt x="62602" y="224946"/>
                  </a:lnTo>
                  <a:lnTo>
                    <a:pt x="29749" y="193811"/>
                  </a:lnTo>
                  <a:lnTo>
                    <a:pt x="10984" y="164431"/>
                  </a:lnTo>
                  <a:lnTo>
                    <a:pt x="3208" y="142720"/>
                  </a:lnTo>
                  <a:lnTo>
                    <a:pt x="0" y="105359"/>
                  </a:lnTo>
                  <a:lnTo>
                    <a:pt x="11884" y="49963"/>
                  </a:lnTo>
                  <a:lnTo>
                    <a:pt x="27397" y="23673"/>
                  </a:lnTo>
                  <a:lnTo>
                    <a:pt x="43258" y="11531"/>
                  </a:lnTo>
                  <a:lnTo>
                    <a:pt x="63175" y="3404"/>
                  </a:lnTo>
                  <a:lnTo>
                    <a:pt x="99527" y="0"/>
                  </a:lnTo>
                  <a:lnTo>
                    <a:pt x="122109" y="3349"/>
                  </a:lnTo>
                  <a:lnTo>
                    <a:pt x="140724" y="11856"/>
                  </a:lnTo>
                  <a:lnTo>
                    <a:pt x="197029" y="600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11523" y="242155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3119" y="161025"/>
                  </a:lnTo>
                  <a:lnTo>
                    <a:pt x="7236" y="208437"/>
                  </a:lnTo>
                  <a:lnTo>
                    <a:pt x="9065" y="256805"/>
                  </a:lnTo>
                  <a:lnTo>
                    <a:pt x="9878" y="305598"/>
                  </a:lnTo>
                  <a:lnTo>
                    <a:pt x="11410" y="352241"/>
                  </a:lnTo>
                  <a:lnTo>
                    <a:pt x="17679" y="410214"/>
                  </a:lnTo>
                  <a:lnTo>
                    <a:pt x="20390" y="459839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79983" y="221098"/>
              <a:ext cx="440283" cy="624855"/>
            </a:xfrm>
            <a:custGeom>
              <a:avLst/>
              <a:gdLst/>
              <a:ahLst/>
              <a:cxnLst/>
              <a:rect l="0" t="0" r="0" b="0"/>
              <a:pathLst>
                <a:path w="440283" h="624855">
                  <a:moveTo>
                    <a:pt x="242151" y="0"/>
                  </a:moveTo>
                  <a:lnTo>
                    <a:pt x="219794" y="0"/>
                  </a:lnTo>
                  <a:lnTo>
                    <a:pt x="189124" y="11178"/>
                  </a:lnTo>
                  <a:lnTo>
                    <a:pt x="138913" y="33577"/>
                  </a:lnTo>
                  <a:lnTo>
                    <a:pt x="83935" y="40428"/>
                  </a:lnTo>
                  <a:lnTo>
                    <a:pt x="45144" y="38495"/>
                  </a:lnTo>
                  <a:lnTo>
                    <a:pt x="33604" y="36192"/>
                  </a:lnTo>
                  <a:lnTo>
                    <a:pt x="23571" y="36996"/>
                  </a:lnTo>
                  <a:lnTo>
                    <a:pt x="6185" y="44129"/>
                  </a:lnTo>
                  <a:lnTo>
                    <a:pt x="1782" y="51646"/>
                  </a:lnTo>
                  <a:lnTo>
                    <a:pt x="0" y="110512"/>
                  </a:lnTo>
                  <a:lnTo>
                    <a:pt x="1166" y="164116"/>
                  </a:lnTo>
                  <a:lnTo>
                    <a:pt x="9061" y="226116"/>
                  </a:lnTo>
                  <a:lnTo>
                    <a:pt x="13058" y="233802"/>
                  </a:lnTo>
                  <a:lnTo>
                    <a:pt x="19232" y="237756"/>
                  </a:lnTo>
                  <a:lnTo>
                    <a:pt x="26858" y="239223"/>
                  </a:lnTo>
                  <a:lnTo>
                    <a:pt x="44690" y="234613"/>
                  </a:lnTo>
                  <a:lnTo>
                    <a:pt x="105508" y="210832"/>
                  </a:lnTo>
                  <a:lnTo>
                    <a:pt x="153029" y="196584"/>
                  </a:lnTo>
                  <a:lnTo>
                    <a:pt x="193648" y="197197"/>
                  </a:lnTo>
                  <a:lnTo>
                    <a:pt x="254191" y="216290"/>
                  </a:lnTo>
                  <a:lnTo>
                    <a:pt x="314968" y="249152"/>
                  </a:lnTo>
                  <a:lnTo>
                    <a:pt x="369494" y="296490"/>
                  </a:lnTo>
                  <a:lnTo>
                    <a:pt x="415679" y="347663"/>
                  </a:lnTo>
                  <a:lnTo>
                    <a:pt x="432517" y="384681"/>
                  </a:lnTo>
                  <a:lnTo>
                    <a:pt x="440282" y="447517"/>
                  </a:lnTo>
                  <a:lnTo>
                    <a:pt x="439287" y="497715"/>
                  </a:lnTo>
                  <a:lnTo>
                    <a:pt x="419175" y="554072"/>
                  </a:lnTo>
                  <a:lnTo>
                    <a:pt x="387083" y="599346"/>
                  </a:lnTo>
                  <a:lnTo>
                    <a:pt x="361158" y="611477"/>
                  </a:lnTo>
                  <a:lnTo>
                    <a:pt x="308033" y="624854"/>
                  </a:lnTo>
                  <a:lnTo>
                    <a:pt x="268950" y="624089"/>
                  </a:lnTo>
                  <a:lnTo>
                    <a:pt x="213823" y="612180"/>
                  </a:lnTo>
                  <a:lnTo>
                    <a:pt x="157873" y="588511"/>
                  </a:lnTo>
                  <a:lnTo>
                    <a:pt x="94752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93662" y="1704740"/>
            <a:ext cx="485413" cy="448807"/>
            <a:chOff x="693662" y="1704740"/>
            <a:chExt cx="485413" cy="448807"/>
          </a:xfrm>
        </p:grpSpPr>
        <p:sp>
          <p:nvSpPr>
            <p:cNvPr id="10" name="Freeform 9"/>
            <p:cNvSpPr/>
            <p:nvPr/>
          </p:nvSpPr>
          <p:spPr>
            <a:xfrm>
              <a:off x="693662" y="1704740"/>
              <a:ext cx="296017" cy="448807"/>
            </a:xfrm>
            <a:custGeom>
              <a:avLst/>
              <a:gdLst/>
              <a:ahLst/>
              <a:cxnLst/>
              <a:rect l="0" t="0" r="0" b="0"/>
              <a:pathLst>
                <a:path w="296017" h="448807">
                  <a:moveTo>
                    <a:pt x="74918" y="32462"/>
                  </a:moveTo>
                  <a:lnTo>
                    <a:pt x="32256" y="86576"/>
                  </a:lnTo>
                  <a:lnTo>
                    <a:pt x="4620" y="121920"/>
                  </a:lnTo>
                  <a:lnTo>
                    <a:pt x="1146" y="123686"/>
                  </a:lnTo>
                  <a:lnTo>
                    <a:pt x="0" y="121354"/>
                  </a:lnTo>
                  <a:lnTo>
                    <a:pt x="12564" y="64803"/>
                  </a:lnTo>
                  <a:lnTo>
                    <a:pt x="15801" y="54023"/>
                  </a:lnTo>
                  <a:lnTo>
                    <a:pt x="28757" y="35805"/>
                  </a:lnTo>
                  <a:lnTo>
                    <a:pt x="58901" y="12395"/>
                  </a:lnTo>
                  <a:lnTo>
                    <a:pt x="71259" y="5046"/>
                  </a:lnTo>
                  <a:lnTo>
                    <a:pt x="94349" y="0"/>
                  </a:lnTo>
                  <a:lnTo>
                    <a:pt x="105419" y="292"/>
                  </a:lnTo>
                  <a:lnTo>
                    <a:pt x="127078" y="9975"/>
                  </a:lnTo>
                  <a:lnTo>
                    <a:pt x="155884" y="35158"/>
                  </a:lnTo>
                  <a:lnTo>
                    <a:pt x="170564" y="55887"/>
                  </a:lnTo>
                  <a:lnTo>
                    <a:pt x="193434" y="115384"/>
                  </a:lnTo>
                  <a:lnTo>
                    <a:pt x="192478" y="175357"/>
                  </a:lnTo>
                  <a:lnTo>
                    <a:pt x="190079" y="226229"/>
                  </a:lnTo>
                  <a:lnTo>
                    <a:pt x="182479" y="277177"/>
                  </a:lnTo>
                  <a:lnTo>
                    <a:pt x="169431" y="333788"/>
                  </a:lnTo>
                  <a:lnTo>
                    <a:pt x="160207" y="357067"/>
                  </a:lnTo>
                  <a:lnTo>
                    <a:pt x="115785" y="411253"/>
                  </a:lnTo>
                  <a:lnTo>
                    <a:pt x="90666" y="437415"/>
                  </a:lnTo>
                  <a:lnTo>
                    <a:pt x="69439" y="446407"/>
                  </a:lnTo>
                  <a:lnTo>
                    <a:pt x="57227" y="448806"/>
                  </a:lnTo>
                  <a:lnTo>
                    <a:pt x="46746" y="446895"/>
                  </a:lnTo>
                  <a:lnTo>
                    <a:pt x="28862" y="435413"/>
                  </a:lnTo>
                  <a:lnTo>
                    <a:pt x="24327" y="426268"/>
                  </a:lnTo>
                  <a:lnTo>
                    <a:pt x="22407" y="403629"/>
                  </a:lnTo>
                  <a:lnTo>
                    <a:pt x="28573" y="381089"/>
                  </a:lnTo>
                  <a:lnTo>
                    <a:pt x="45198" y="351788"/>
                  </a:lnTo>
                  <a:lnTo>
                    <a:pt x="51595" y="343612"/>
                  </a:lnTo>
                  <a:lnTo>
                    <a:pt x="74301" y="334527"/>
                  </a:lnTo>
                  <a:lnTo>
                    <a:pt x="137791" y="320981"/>
                  </a:lnTo>
                  <a:lnTo>
                    <a:pt x="191366" y="320690"/>
                  </a:lnTo>
                  <a:lnTo>
                    <a:pt x="217919" y="323170"/>
                  </a:lnTo>
                  <a:lnTo>
                    <a:pt x="274380" y="312221"/>
                  </a:lnTo>
                  <a:lnTo>
                    <a:pt x="296016" y="306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10735" y="1729600"/>
              <a:ext cx="168340" cy="249758"/>
            </a:xfrm>
            <a:custGeom>
              <a:avLst/>
              <a:gdLst/>
              <a:ahLst/>
              <a:cxnLst/>
              <a:rect l="0" t="0" r="0" b="0"/>
              <a:pathLst>
                <a:path w="168340" h="249758">
                  <a:moveTo>
                    <a:pt x="0" y="18130"/>
                  </a:moveTo>
                  <a:lnTo>
                    <a:pt x="16768" y="6952"/>
                  </a:lnTo>
                  <a:lnTo>
                    <a:pt x="49552" y="0"/>
                  </a:lnTo>
                  <a:lnTo>
                    <a:pt x="94491" y="3530"/>
                  </a:lnTo>
                  <a:lnTo>
                    <a:pt x="133672" y="17573"/>
                  </a:lnTo>
                  <a:lnTo>
                    <a:pt x="161919" y="36553"/>
                  </a:lnTo>
                  <a:lnTo>
                    <a:pt x="166438" y="44450"/>
                  </a:lnTo>
                  <a:lnTo>
                    <a:pt x="168339" y="62583"/>
                  </a:lnTo>
                  <a:lnTo>
                    <a:pt x="164869" y="69992"/>
                  </a:lnTo>
                  <a:lnTo>
                    <a:pt x="151654" y="81344"/>
                  </a:lnTo>
                  <a:lnTo>
                    <a:pt x="101340" y="101902"/>
                  </a:lnTo>
                  <a:lnTo>
                    <a:pt x="77795" y="110344"/>
                  </a:lnTo>
                  <a:lnTo>
                    <a:pt x="59532" y="121895"/>
                  </a:lnTo>
                  <a:lnTo>
                    <a:pt x="54896" y="129421"/>
                  </a:lnTo>
                  <a:lnTo>
                    <a:pt x="52864" y="147141"/>
                  </a:lnTo>
                  <a:lnTo>
                    <a:pt x="72458" y="200586"/>
                  </a:lnTo>
                  <a:lnTo>
                    <a:pt x="83860" y="230898"/>
                  </a:lnTo>
                  <a:lnTo>
                    <a:pt x="94757" y="249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26549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563893" y="1743436"/>
            <a:ext cx="3002734" cy="572834"/>
            <a:chOff x="1563893" y="1743436"/>
            <a:chExt cx="3002734" cy="572834"/>
          </a:xfrm>
        </p:grpSpPr>
        <p:sp>
          <p:nvSpPr>
            <p:cNvPr id="14" name="Freeform 13"/>
            <p:cNvSpPr/>
            <p:nvPr/>
          </p:nvSpPr>
          <p:spPr>
            <a:xfrm>
              <a:off x="1563893" y="1743436"/>
              <a:ext cx="341766" cy="425435"/>
            </a:xfrm>
            <a:custGeom>
              <a:avLst/>
              <a:gdLst/>
              <a:ahLst/>
              <a:cxnLst/>
              <a:rect l="0" t="0" r="0" b="0"/>
              <a:pathLst>
                <a:path w="341766" h="425435">
                  <a:moveTo>
                    <a:pt x="57495" y="425434"/>
                  </a:moveTo>
                  <a:lnTo>
                    <a:pt x="42841" y="372406"/>
                  </a:lnTo>
                  <a:lnTo>
                    <a:pt x="36533" y="319856"/>
                  </a:lnTo>
                  <a:lnTo>
                    <a:pt x="28407" y="265470"/>
                  </a:lnTo>
                  <a:lnTo>
                    <a:pt x="20931" y="214131"/>
                  </a:lnTo>
                  <a:lnTo>
                    <a:pt x="21460" y="157917"/>
                  </a:lnTo>
                  <a:lnTo>
                    <a:pt x="14063" y="108304"/>
                  </a:lnTo>
                  <a:lnTo>
                    <a:pt x="4462" y="59678"/>
                  </a:lnTo>
                  <a:lnTo>
                    <a:pt x="0" y="31249"/>
                  </a:lnTo>
                  <a:lnTo>
                    <a:pt x="1916" y="6915"/>
                  </a:lnTo>
                  <a:lnTo>
                    <a:pt x="5235" y="1362"/>
                  </a:lnTo>
                  <a:lnTo>
                    <a:pt x="9787" y="0"/>
                  </a:lnTo>
                  <a:lnTo>
                    <a:pt x="15161" y="1431"/>
                  </a:lnTo>
                  <a:lnTo>
                    <a:pt x="19914" y="5895"/>
                  </a:lnTo>
                  <a:lnTo>
                    <a:pt x="58880" y="64067"/>
                  </a:lnTo>
                  <a:lnTo>
                    <a:pt x="101409" y="121928"/>
                  </a:lnTo>
                  <a:lnTo>
                    <a:pt x="131728" y="170820"/>
                  </a:lnTo>
                  <a:lnTo>
                    <a:pt x="164121" y="231161"/>
                  </a:lnTo>
                  <a:lnTo>
                    <a:pt x="205012" y="294284"/>
                  </a:lnTo>
                  <a:lnTo>
                    <a:pt x="255352" y="352237"/>
                  </a:lnTo>
                  <a:lnTo>
                    <a:pt x="271773" y="370675"/>
                  </a:lnTo>
                  <a:lnTo>
                    <a:pt x="290770" y="382769"/>
                  </a:lnTo>
                  <a:lnTo>
                    <a:pt x="299580" y="382953"/>
                  </a:lnTo>
                  <a:lnTo>
                    <a:pt x="307792" y="379566"/>
                  </a:lnTo>
                  <a:lnTo>
                    <a:pt x="321986" y="366444"/>
                  </a:lnTo>
                  <a:lnTo>
                    <a:pt x="332194" y="348913"/>
                  </a:lnTo>
                  <a:lnTo>
                    <a:pt x="338929" y="313724"/>
                  </a:lnTo>
                  <a:lnTo>
                    <a:pt x="333969" y="251506"/>
                  </a:lnTo>
                  <a:lnTo>
                    <a:pt x="333216" y="200245"/>
                  </a:lnTo>
                  <a:lnTo>
                    <a:pt x="338712" y="148011"/>
                  </a:lnTo>
                  <a:lnTo>
                    <a:pt x="340860" y="96660"/>
                  </a:lnTo>
                  <a:lnTo>
                    <a:pt x="341765" y="358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99701" y="1982284"/>
              <a:ext cx="180261" cy="152570"/>
            </a:xfrm>
            <a:custGeom>
              <a:avLst/>
              <a:gdLst/>
              <a:ahLst/>
              <a:cxnLst/>
              <a:rect l="0" t="0" r="0" b="0"/>
              <a:pathLst>
                <a:path w="180261" h="152570">
                  <a:moveTo>
                    <a:pt x="116526" y="18130"/>
                  </a:moveTo>
                  <a:lnTo>
                    <a:pt x="105348" y="6952"/>
                  </a:lnTo>
                  <a:lnTo>
                    <a:pt x="87382" y="1464"/>
                  </a:lnTo>
                  <a:lnTo>
                    <a:pt x="76040" y="0"/>
                  </a:lnTo>
                  <a:lnTo>
                    <a:pt x="57198" y="4613"/>
                  </a:lnTo>
                  <a:lnTo>
                    <a:pt x="41025" y="15632"/>
                  </a:lnTo>
                  <a:lnTo>
                    <a:pt x="4447" y="55712"/>
                  </a:lnTo>
                  <a:lnTo>
                    <a:pt x="863" y="64242"/>
                  </a:lnTo>
                  <a:lnTo>
                    <a:pt x="0" y="83078"/>
                  </a:lnTo>
                  <a:lnTo>
                    <a:pt x="6091" y="113413"/>
                  </a:lnTo>
                  <a:lnTo>
                    <a:pt x="11317" y="121426"/>
                  </a:lnTo>
                  <a:lnTo>
                    <a:pt x="26483" y="133450"/>
                  </a:lnTo>
                  <a:lnTo>
                    <a:pt x="54752" y="146795"/>
                  </a:lnTo>
                  <a:lnTo>
                    <a:pt x="90944" y="152569"/>
                  </a:lnTo>
                  <a:lnTo>
                    <a:pt x="114515" y="147681"/>
                  </a:lnTo>
                  <a:lnTo>
                    <a:pt x="135520" y="136539"/>
                  </a:lnTo>
                  <a:lnTo>
                    <a:pt x="175454" y="90785"/>
                  </a:lnTo>
                  <a:lnTo>
                    <a:pt x="179208" y="80605"/>
                  </a:lnTo>
                  <a:lnTo>
                    <a:pt x="180260" y="59935"/>
                  </a:lnTo>
                  <a:lnTo>
                    <a:pt x="176563" y="50679"/>
                  </a:lnTo>
                  <a:lnTo>
                    <a:pt x="148112" y="18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16269" y="1905838"/>
              <a:ext cx="337752" cy="231448"/>
            </a:xfrm>
            <a:custGeom>
              <a:avLst/>
              <a:gdLst/>
              <a:ahLst/>
              <a:cxnLst/>
              <a:rect l="0" t="0" r="0" b="0"/>
              <a:pathLst>
                <a:path w="337752" h="231448">
                  <a:moveTo>
                    <a:pt x="0" y="105105"/>
                  </a:moveTo>
                  <a:lnTo>
                    <a:pt x="37478" y="96771"/>
                  </a:lnTo>
                  <a:lnTo>
                    <a:pt x="88901" y="95010"/>
                  </a:lnTo>
                  <a:lnTo>
                    <a:pt x="151355" y="94662"/>
                  </a:lnTo>
                  <a:lnTo>
                    <a:pt x="209965" y="94593"/>
                  </a:lnTo>
                  <a:lnTo>
                    <a:pt x="266602" y="94579"/>
                  </a:lnTo>
                  <a:lnTo>
                    <a:pt x="303211" y="88988"/>
                  </a:lnTo>
                  <a:lnTo>
                    <a:pt x="308596" y="85001"/>
                  </a:lnTo>
                  <a:lnTo>
                    <a:pt x="309846" y="80004"/>
                  </a:lnTo>
                  <a:lnTo>
                    <a:pt x="308339" y="74333"/>
                  </a:lnTo>
                  <a:lnTo>
                    <a:pt x="295041" y="55173"/>
                  </a:lnTo>
                  <a:lnTo>
                    <a:pt x="270693" y="34678"/>
                  </a:lnTo>
                  <a:lnTo>
                    <a:pt x="215484" y="8122"/>
                  </a:lnTo>
                  <a:lnTo>
                    <a:pt x="204565" y="0"/>
                  </a:lnTo>
                  <a:lnTo>
                    <a:pt x="267171" y="44734"/>
                  </a:lnTo>
                  <a:lnTo>
                    <a:pt x="316376" y="71534"/>
                  </a:lnTo>
                  <a:lnTo>
                    <a:pt x="330905" y="87845"/>
                  </a:lnTo>
                  <a:lnTo>
                    <a:pt x="336416" y="97107"/>
                  </a:lnTo>
                  <a:lnTo>
                    <a:pt x="337751" y="105622"/>
                  </a:lnTo>
                  <a:lnTo>
                    <a:pt x="336302" y="113639"/>
                  </a:lnTo>
                  <a:lnTo>
                    <a:pt x="307468" y="169025"/>
                  </a:lnTo>
                  <a:lnTo>
                    <a:pt x="288061" y="217507"/>
                  </a:lnTo>
                  <a:lnTo>
                    <a:pt x="273741" y="231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16393" y="1786317"/>
              <a:ext cx="242157" cy="379437"/>
            </a:xfrm>
            <a:custGeom>
              <a:avLst/>
              <a:gdLst/>
              <a:ahLst/>
              <a:cxnLst/>
              <a:rect l="0" t="0" r="0" b="0"/>
              <a:pathLst>
                <a:path w="242157" h="379437">
                  <a:moveTo>
                    <a:pt x="0" y="45641"/>
                  </a:moveTo>
                  <a:lnTo>
                    <a:pt x="55660" y="6099"/>
                  </a:lnTo>
                  <a:lnTo>
                    <a:pt x="65183" y="1732"/>
                  </a:lnTo>
                  <a:lnTo>
                    <a:pt x="85122" y="0"/>
                  </a:lnTo>
                  <a:lnTo>
                    <a:pt x="126519" y="8420"/>
                  </a:lnTo>
                  <a:lnTo>
                    <a:pt x="144358" y="24029"/>
                  </a:lnTo>
                  <a:lnTo>
                    <a:pt x="158916" y="46564"/>
                  </a:lnTo>
                  <a:lnTo>
                    <a:pt x="172519" y="85559"/>
                  </a:lnTo>
                  <a:lnTo>
                    <a:pt x="177707" y="146896"/>
                  </a:lnTo>
                  <a:lnTo>
                    <a:pt x="178606" y="202374"/>
                  </a:lnTo>
                  <a:lnTo>
                    <a:pt x="172633" y="255857"/>
                  </a:lnTo>
                  <a:lnTo>
                    <a:pt x="156046" y="305629"/>
                  </a:lnTo>
                  <a:lnTo>
                    <a:pt x="136313" y="343773"/>
                  </a:lnTo>
                  <a:lnTo>
                    <a:pt x="121415" y="360638"/>
                  </a:lnTo>
                  <a:lnTo>
                    <a:pt x="103095" y="372033"/>
                  </a:lnTo>
                  <a:lnTo>
                    <a:pt x="67462" y="379436"/>
                  </a:lnTo>
                  <a:lnTo>
                    <a:pt x="47141" y="374928"/>
                  </a:lnTo>
                  <a:lnTo>
                    <a:pt x="38446" y="370451"/>
                  </a:lnTo>
                  <a:lnTo>
                    <a:pt x="25666" y="356117"/>
                  </a:lnTo>
                  <a:lnTo>
                    <a:pt x="17257" y="336879"/>
                  </a:lnTo>
                  <a:lnTo>
                    <a:pt x="13519" y="312730"/>
                  </a:lnTo>
                  <a:lnTo>
                    <a:pt x="17202" y="304419"/>
                  </a:lnTo>
                  <a:lnTo>
                    <a:pt x="24336" y="298878"/>
                  </a:lnTo>
                  <a:lnTo>
                    <a:pt x="45911" y="292722"/>
                  </a:lnTo>
                  <a:lnTo>
                    <a:pt x="88603" y="290426"/>
                  </a:lnTo>
                  <a:lnTo>
                    <a:pt x="138775" y="299538"/>
                  </a:lnTo>
                  <a:lnTo>
                    <a:pt x="198988" y="312603"/>
                  </a:lnTo>
                  <a:lnTo>
                    <a:pt x="242156" y="3193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63658" y="1842487"/>
              <a:ext cx="15990" cy="368498"/>
            </a:xfrm>
            <a:custGeom>
              <a:avLst/>
              <a:gdLst/>
              <a:ahLst/>
              <a:cxnLst/>
              <a:rect l="0" t="0" r="0" b="0"/>
              <a:pathLst>
                <a:path w="15990" h="368498">
                  <a:moveTo>
                    <a:pt x="15989" y="0"/>
                  </a:moveTo>
                  <a:lnTo>
                    <a:pt x="7656" y="37478"/>
                  </a:lnTo>
                  <a:lnTo>
                    <a:pt x="5894" y="94490"/>
                  </a:lnTo>
                  <a:lnTo>
                    <a:pt x="0" y="144850"/>
                  </a:lnTo>
                  <a:lnTo>
                    <a:pt x="3169" y="199798"/>
                  </a:lnTo>
                  <a:lnTo>
                    <a:pt x="5008" y="261431"/>
                  </a:lnTo>
                  <a:lnTo>
                    <a:pt x="5371" y="319012"/>
                  </a:lnTo>
                  <a:lnTo>
                    <a:pt x="546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46171" y="1895129"/>
              <a:ext cx="144006" cy="140692"/>
            </a:xfrm>
            <a:custGeom>
              <a:avLst/>
              <a:gdLst/>
              <a:ahLst/>
              <a:cxnLst/>
              <a:rect l="0" t="0" r="0" b="0"/>
              <a:pathLst>
                <a:path w="144006" h="140692">
                  <a:moveTo>
                    <a:pt x="144005" y="126342"/>
                  </a:moveTo>
                  <a:lnTo>
                    <a:pt x="127237" y="120753"/>
                  </a:lnTo>
                  <a:lnTo>
                    <a:pt x="94453" y="122866"/>
                  </a:lnTo>
                  <a:lnTo>
                    <a:pt x="39127" y="137337"/>
                  </a:lnTo>
                  <a:lnTo>
                    <a:pt x="28463" y="140691"/>
                  </a:lnTo>
                  <a:lnTo>
                    <a:pt x="20183" y="139418"/>
                  </a:lnTo>
                  <a:lnTo>
                    <a:pt x="13494" y="135059"/>
                  </a:lnTo>
                  <a:lnTo>
                    <a:pt x="7865" y="128644"/>
                  </a:lnTo>
                  <a:lnTo>
                    <a:pt x="1610" y="109038"/>
                  </a:lnTo>
                  <a:lnTo>
                    <a:pt x="0" y="85896"/>
                  </a:lnTo>
                  <a:lnTo>
                    <a:pt x="6840" y="53137"/>
                  </a:lnTo>
                  <a:lnTo>
                    <a:pt x="387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74404" y="2168870"/>
              <a:ext cx="45642" cy="147400"/>
            </a:xfrm>
            <a:custGeom>
              <a:avLst/>
              <a:gdLst/>
              <a:ahLst/>
              <a:cxnLst/>
              <a:rect l="0" t="0" r="0" b="0"/>
              <a:pathLst>
                <a:path w="45642" h="147400">
                  <a:moveTo>
                    <a:pt x="0" y="0"/>
                  </a:moveTo>
                  <a:lnTo>
                    <a:pt x="34746" y="53875"/>
                  </a:lnTo>
                  <a:lnTo>
                    <a:pt x="43909" y="74247"/>
                  </a:lnTo>
                  <a:lnTo>
                    <a:pt x="45641" y="95000"/>
                  </a:lnTo>
                  <a:lnTo>
                    <a:pt x="40040" y="123294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94217" y="1893391"/>
              <a:ext cx="164457" cy="324327"/>
            </a:xfrm>
            <a:custGeom>
              <a:avLst/>
              <a:gdLst/>
              <a:ahLst/>
              <a:cxnLst/>
              <a:rect l="0" t="0" r="0" b="0"/>
              <a:pathLst>
                <a:path w="164457" h="324327">
                  <a:moveTo>
                    <a:pt x="164456" y="22795"/>
                  </a:moveTo>
                  <a:lnTo>
                    <a:pt x="148815" y="40776"/>
                  </a:lnTo>
                  <a:lnTo>
                    <a:pt x="126019" y="98319"/>
                  </a:lnTo>
                  <a:lnTo>
                    <a:pt x="111847" y="150191"/>
                  </a:lnTo>
                  <a:lnTo>
                    <a:pt x="97782" y="205497"/>
                  </a:lnTo>
                  <a:lnTo>
                    <a:pt x="84909" y="261482"/>
                  </a:lnTo>
                  <a:lnTo>
                    <a:pt x="82308" y="289535"/>
                  </a:lnTo>
                  <a:lnTo>
                    <a:pt x="87392" y="311362"/>
                  </a:lnTo>
                  <a:lnTo>
                    <a:pt x="92023" y="320458"/>
                  </a:lnTo>
                  <a:lnTo>
                    <a:pt x="98620" y="324182"/>
                  </a:lnTo>
                  <a:lnTo>
                    <a:pt x="106527" y="324326"/>
                  </a:lnTo>
                  <a:lnTo>
                    <a:pt x="115308" y="322081"/>
                  </a:lnTo>
                  <a:lnTo>
                    <a:pt x="131304" y="310229"/>
                  </a:lnTo>
                  <a:lnTo>
                    <a:pt x="145043" y="293263"/>
                  </a:lnTo>
                  <a:lnTo>
                    <a:pt x="155048" y="274024"/>
                  </a:lnTo>
                  <a:lnTo>
                    <a:pt x="157155" y="250656"/>
                  </a:lnTo>
                  <a:lnTo>
                    <a:pt x="153023" y="225842"/>
                  </a:lnTo>
                  <a:lnTo>
                    <a:pt x="143387" y="203115"/>
                  </a:lnTo>
                  <a:lnTo>
                    <a:pt x="119219" y="176179"/>
                  </a:lnTo>
                  <a:lnTo>
                    <a:pt x="64075" y="138935"/>
                  </a:lnTo>
                  <a:lnTo>
                    <a:pt x="10325" y="89495"/>
                  </a:lnTo>
                  <a:lnTo>
                    <a:pt x="2367" y="69207"/>
                  </a:lnTo>
                  <a:lnTo>
                    <a:pt x="0" y="45762"/>
                  </a:lnTo>
                  <a:lnTo>
                    <a:pt x="2847" y="23644"/>
                  </a:lnTo>
                  <a:lnTo>
                    <a:pt x="7584" y="15172"/>
                  </a:lnTo>
                  <a:lnTo>
                    <a:pt x="22205" y="2640"/>
                  </a:lnTo>
                  <a:lnTo>
                    <a:pt x="31018" y="0"/>
                  </a:lnTo>
                  <a:lnTo>
                    <a:pt x="50168" y="185"/>
                  </a:lnTo>
                  <a:lnTo>
                    <a:pt x="101285" y="12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39121" y="1926715"/>
              <a:ext cx="19595" cy="263213"/>
            </a:xfrm>
            <a:custGeom>
              <a:avLst/>
              <a:gdLst/>
              <a:ahLst/>
              <a:cxnLst/>
              <a:rect l="0" t="0" r="0" b="0"/>
              <a:pathLst>
                <a:path w="19595" h="263213">
                  <a:moveTo>
                    <a:pt x="9065" y="0"/>
                  </a:moveTo>
                  <a:lnTo>
                    <a:pt x="0" y="58616"/>
                  </a:lnTo>
                  <a:lnTo>
                    <a:pt x="6061" y="113960"/>
                  </a:lnTo>
                  <a:lnTo>
                    <a:pt x="8175" y="162967"/>
                  </a:lnTo>
                  <a:lnTo>
                    <a:pt x="12009" y="225690"/>
                  </a:lnTo>
                  <a:lnTo>
                    <a:pt x="19594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06612" y="1905658"/>
              <a:ext cx="231667" cy="279421"/>
            </a:xfrm>
            <a:custGeom>
              <a:avLst/>
              <a:gdLst/>
              <a:ahLst/>
              <a:cxnLst/>
              <a:rect l="0" t="0" r="0" b="0"/>
              <a:pathLst>
                <a:path w="231667" h="279421">
                  <a:moveTo>
                    <a:pt x="167958" y="0"/>
                  </a:moveTo>
                  <a:lnTo>
                    <a:pt x="140402" y="7235"/>
                  </a:lnTo>
                  <a:lnTo>
                    <a:pt x="87299" y="6758"/>
                  </a:lnTo>
                  <a:lnTo>
                    <a:pt x="36731" y="1334"/>
                  </a:lnTo>
                  <a:lnTo>
                    <a:pt x="15658" y="6832"/>
                  </a:lnTo>
                  <a:lnTo>
                    <a:pt x="6763" y="11574"/>
                  </a:lnTo>
                  <a:lnTo>
                    <a:pt x="2003" y="18244"/>
                  </a:lnTo>
                  <a:lnTo>
                    <a:pt x="0" y="26201"/>
                  </a:lnTo>
                  <a:lnTo>
                    <a:pt x="2769" y="54166"/>
                  </a:lnTo>
                  <a:lnTo>
                    <a:pt x="8596" y="100646"/>
                  </a:lnTo>
                  <a:lnTo>
                    <a:pt x="12583" y="108042"/>
                  </a:lnTo>
                  <a:lnTo>
                    <a:pt x="18751" y="111802"/>
                  </a:lnTo>
                  <a:lnTo>
                    <a:pt x="34963" y="112861"/>
                  </a:lnTo>
                  <a:lnTo>
                    <a:pt x="95418" y="106513"/>
                  </a:lnTo>
                  <a:lnTo>
                    <a:pt x="139185" y="116827"/>
                  </a:lnTo>
                  <a:lnTo>
                    <a:pt x="186321" y="141273"/>
                  </a:lnTo>
                  <a:lnTo>
                    <a:pt x="226802" y="175592"/>
                  </a:lnTo>
                  <a:lnTo>
                    <a:pt x="230584" y="184912"/>
                  </a:lnTo>
                  <a:lnTo>
                    <a:pt x="231666" y="207745"/>
                  </a:lnTo>
                  <a:lnTo>
                    <a:pt x="220110" y="241318"/>
                  </a:lnTo>
                  <a:lnTo>
                    <a:pt x="196278" y="267903"/>
                  </a:lnTo>
                  <a:lnTo>
                    <a:pt x="173915" y="276995"/>
                  </a:lnTo>
                  <a:lnTo>
                    <a:pt x="161401" y="279420"/>
                  </a:lnTo>
                  <a:lnTo>
                    <a:pt x="138138" y="275875"/>
                  </a:lnTo>
                  <a:lnTo>
                    <a:pt x="8373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22899" y="1775093"/>
              <a:ext cx="543728" cy="475121"/>
            </a:xfrm>
            <a:custGeom>
              <a:avLst/>
              <a:gdLst/>
              <a:ahLst/>
              <a:cxnLst/>
              <a:rect l="0" t="0" r="0" b="0"/>
              <a:pathLst>
                <a:path w="543728" h="475121">
                  <a:moveTo>
                    <a:pt x="346427" y="46337"/>
                  </a:moveTo>
                  <a:lnTo>
                    <a:pt x="335248" y="29569"/>
                  </a:lnTo>
                  <a:lnTo>
                    <a:pt x="320402" y="18217"/>
                  </a:lnTo>
                  <a:lnTo>
                    <a:pt x="286074" y="5250"/>
                  </a:lnTo>
                  <a:lnTo>
                    <a:pt x="256432" y="0"/>
                  </a:lnTo>
                  <a:lnTo>
                    <a:pt x="199275" y="6161"/>
                  </a:lnTo>
                  <a:lnTo>
                    <a:pt x="137276" y="23195"/>
                  </a:lnTo>
                  <a:lnTo>
                    <a:pt x="83401" y="54006"/>
                  </a:lnTo>
                  <a:lnTo>
                    <a:pt x="49543" y="89966"/>
                  </a:lnTo>
                  <a:lnTo>
                    <a:pt x="18801" y="141292"/>
                  </a:lnTo>
                  <a:lnTo>
                    <a:pt x="4114" y="192822"/>
                  </a:lnTo>
                  <a:lnTo>
                    <a:pt x="0" y="254993"/>
                  </a:lnTo>
                  <a:lnTo>
                    <a:pt x="4776" y="307091"/>
                  </a:lnTo>
                  <a:lnTo>
                    <a:pt x="20344" y="361868"/>
                  </a:lnTo>
                  <a:lnTo>
                    <a:pt x="23753" y="372504"/>
                  </a:lnTo>
                  <a:lnTo>
                    <a:pt x="36900" y="390562"/>
                  </a:lnTo>
                  <a:lnTo>
                    <a:pt x="76813" y="427279"/>
                  </a:lnTo>
                  <a:lnTo>
                    <a:pt x="131461" y="454846"/>
                  </a:lnTo>
                  <a:lnTo>
                    <a:pt x="178273" y="472217"/>
                  </a:lnTo>
                  <a:lnTo>
                    <a:pt x="217705" y="475120"/>
                  </a:lnTo>
                  <a:lnTo>
                    <a:pt x="272951" y="466213"/>
                  </a:lnTo>
                  <a:lnTo>
                    <a:pt x="328924" y="453189"/>
                  </a:lnTo>
                  <a:lnTo>
                    <a:pt x="391106" y="430946"/>
                  </a:lnTo>
                  <a:lnTo>
                    <a:pt x="445074" y="397098"/>
                  </a:lnTo>
                  <a:lnTo>
                    <a:pt x="482896" y="359598"/>
                  </a:lnTo>
                  <a:lnTo>
                    <a:pt x="521387" y="300296"/>
                  </a:lnTo>
                  <a:lnTo>
                    <a:pt x="537217" y="267813"/>
                  </a:lnTo>
                  <a:lnTo>
                    <a:pt x="543727" y="230372"/>
                  </a:lnTo>
                  <a:lnTo>
                    <a:pt x="540067" y="189643"/>
                  </a:lnTo>
                  <a:lnTo>
                    <a:pt x="525984" y="153529"/>
                  </a:lnTo>
                  <a:lnTo>
                    <a:pt x="481987" y="99230"/>
                  </a:lnTo>
                  <a:lnTo>
                    <a:pt x="459318" y="79204"/>
                  </a:lnTo>
                  <a:lnTo>
                    <a:pt x="397106" y="50402"/>
                  </a:lnTo>
                  <a:lnTo>
                    <a:pt x="346427" y="358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11792" y="2653181"/>
            <a:ext cx="594221" cy="425128"/>
            <a:chOff x="811792" y="2653181"/>
            <a:chExt cx="594221" cy="425128"/>
          </a:xfrm>
        </p:grpSpPr>
        <p:sp>
          <p:nvSpPr>
            <p:cNvPr id="26" name="Freeform 25"/>
            <p:cNvSpPr/>
            <p:nvPr/>
          </p:nvSpPr>
          <p:spPr>
            <a:xfrm>
              <a:off x="811792" y="2653181"/>
              <a:ext cx="354004" cy="425128"/>
            </a:xfrm>
            <a:custGeom>
              <a:avLst/>
              <a:gdLst/>
              <a:ahLst/>
              <a:cxnLst/>
              <a:rect l="0" t="0" r="0" b="0"/>
              <a:pathLst>
                <a:path w="354004" h="425128">
                  <a:moveTo>
                    <a:pt x="72601" y="0"/>
                  </a:moveTo>
                  <a:lnTo>
                    <a:pt x="23103" y="55087"/>
                  </a:lnTo>
                  <a:lnTo>
                    <a:pt x="0" y="82154"/>
                  </a:lnTo>
                  <a:lnTo>
                    <a:pt x="3679" y="79017"/>
                  </a:lnTo>
                  <a:lnTo>
                    <a:pt x="46180" y="39264"/>
                  </a:lnTo>
                  <a:lnTo>
                    <a:pt x="99744" y="8338"/>
                  </a:lnTo>
                  <a:lnTo>
                    <a:pt x="140825" y="3640"/>
                  </a:lnTo>
                  <a:lnTo>
                    <a:pt x="176264" y="10307"/>
                  </a:lnTo>
                  <a:lnTo>
                    <a:pt x="198222" y="20569"/>
                  </a:lnTo>
                  <a:lnTo>
                    <a:pt x="213441" y="36048"/>
                  </a:lnTo>
                  <a:lnTo>
                    <a:pt x="238332" y="80170"/>
                  </a:lnTo>
                  <a:lnTo>
                    <a:pt x="242576" y="103481"/>
                  </a:lnTo>
                  <a:lnTo>
                    <a:pt x="235768" y="147043"/>
                  </a:lnTo>
                  <a:lnTo>
                    <a:pt x="223499" y="165178"/>
                  </a:lnTo>
                  <a:lnTo>
                    <a:pt x="206347" y="179867"/>
                  </a:lnTo>
                  <a:lnTo>
                    <a:pt x="183980" y="192374"/>
                  </a:lnTo>
                  <a:lnTo>
                    <a:pt x="185458" y="192590"/>
                  </a:lnTo>
                  <a:lnTo>
                    <a:pt x="218636" y="190121"/>
                  </a:lnTo>
                  <a:lnTo>
                    <a:pt x="237331" y="196022"/>
                  </a:lnTo>
                  <a:lnTo>
                    <a:pt x="294297" y="223865"/>
                  </a:lnTo>
                  <a:lnTo>
                    <a:pt x="330343" y="249721"/>
                  </a:lnTo>
                  <a:lnTo>
                    <a:pt x="347191" y="275983"/>
                  </a:lnTo>
                  <a:lnTo>
                    <a:pt x="354003" y="311580"/>
                  </a:lnTo>
                  <a:lnTo>
                    <a:pt x="350432" y="346174"/>
                  </a:lnTo>
                  <a:lnTo>
                    <a:pt x="341921" y="364815"/>
                  </a:lnTo>
                  <a:lnTo>
                    <a:pt x="317393" y="395846"/>
                  </a:lnTo>
                  <a:lnTo>
                    <a:pt x="291361" y="411826"/>
                  </a:lnTo>
                  <a:lnTo>
                    <a:pt x="255832" y="423969"/>
                  </a:lnTo>
                  <a:lnTo>
                    <a:pt x="232416" y="425127"/>
                  </a:lnTo>
                  <a:lnTo>
                    <a:pt x="170899" y="412090"/>
                  </a:lnTo>
                  <a:lnTo>
                    <a:pt x="11471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31834" y="2676569"/>
              <a:ext cx="174179" cy="229297"/>
            </a:xfrm>
            <a:custGeom>
              <a:avLst/>
              <a:gdLst/>
              <a:ahLst/>
              <a:cxnLst/>
              <a:rect l="0" t="0" r="0" b="0"/>
              <a:pathLst>
                <a:path w="174179" h="229297">
                  <a:moveTo>
                    <a:pt x="0" y="29254"/>
                  </a:moveTo>
                  <a:lnTo>
                    <a:pt x="17980" y="13613"/>
                  </a:lnTo>
                  <a:lnTo>
                    <a:pt x="34897" y="5535"/>
                  </a:lnTo>
                  <a:lnTo>
                    <a:pt x="69741" y="0"/>
                  </a:lnTo>
                  <a:lnTo>
                    <a:pt x="104112" y="3949"/>
                  </a:lnTo>
                  <a:lnTo>
                    <a:pt x="136523" y="18117"/>
                  </a:lnTo>
                  <a:lnTo>
                    <a:pt x="162764" y="37133"/>
                  </a:lnTo>
                  <a:lnTo>
                    <a:pt x="171775" y="56933"/>
                  </a:lnTo>
                  <a:lnTo>
                    <a:pt x="174178" y="68764"/>
                  </a:lnTo>
                  <a:lnTo>
                    <a:pt x="173440" y="78991"/>
                  </a:lnTo>
                  <a:lnTo>
                    <a:pt x="166382" y="96593"/>
                  </a:lnTo>
                  <a:lnTo>
                    <a:pt x="149206" y="109096"/>
                  </a:lnTo>
                  <a:lnTo>
                    <a:pt x="125975" y="117382"/>
                  </a:lnTo>
                  <a:lnTo>
                    <a:pt x="100053" y="121065"/>
                  </a:lnTo>
                  <a:lnTo>
                    <a:pt x="91268" y="126726"/>
                  </a:lnTo>
                  <a:lnTo>
                    <a:pt x="85412" y="135180"/>
                  </a:lnTo>
                  <a:lnTo>
                    <a:pt x="76565" y="154711"/>
                  </a:lnTo>
                  <a:lnTo>
                    <a:pt x="64834" y="171191"/>
                  </a:lnTo>
                  <a:lnTo>
                    <a:pt x="63110" y="178861"/>
                  </a:lnTo>
                  <a:lnTo>
                    <a:pt x="64300" y="186314"/>
                  </a:lnTo>
                  <a:lnTo>
                    <a:pt x="84228" y="229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58176" y="305326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655876" y="2611067"/>
            <a:ext cx="1029998" cy="452726"/>
            <a:chOff x="1655876" y="2611067"/>
            <a:chExt cx="1029998" cy="452726"/>
          </a:xfrm>
        </p:grpSpPr>
        <p:sp>
          <p:nvSpPr>
            <p:cNvPr id="30" name="Freeform 29"/>
            <p:cNvSpPr/>
            <p:nvPr/>
          </p:nvSpPr>
          <p:spPr>
            <a:xfrm>
              <a:off x="1655876" y="2611067"/>
              <a:ext cx="281368" cy="452726"/>
            </a:xfrm>
            <a:custGeom>
              <a:avLst/>
              <a:gdLst/>
              <a:ahLst/>
              <a:cxnLst/>
              <a:rect l="0" t="0" r="0" b="0"/>
              <a:pathLst>
                <a:path w="281368" h="452726">
                  <a:moveTo>
                    <a:pt x="28683" y="452725"/>
                  </a:moveTo>
                  <a:lnTo>
                    <a:pt x="20350" y="415247"/>
                  </a:lnTo>
                  <a:lnTo>
                    <a:pt x="10038" y="356240"/>
                  </a:lnTo>
                  <a:lnTo>
                    <a:pt x="0" y="296189"/>
                  </a:lnTo>
                  <a:lnTo>
                    <a:pt x="3260" y="238921"/>
                  </a:lnTo>
                  <a:lnTo>
                    <a:pt x="6764" y="182548"/>
                  </a:lnTo>
                  <a:lnTo>
                    <a:pt x="7456" y="126353"/>
                  </a:lnTo>
                  <a:lnTo>
                    <a:pt x="1538" y="64559"/>
                  </a:lnTo>
                  <a:lnTo>
                    <a:pt x="4140" y="42731"/>
                  </a:lnTo>
                  <a:lnTo>
                    <a:pt x="7642" y="37846"/>
                  </a:lnTo>
                  <a:lnTo>
                    <a:pt x="12316" y="36929"/>
                  </a:lnTo>
                  <a:lnTo>
                    <a:pt x="17772" y="38657"/>
                  </a:lnTo>
                  <a:lnTo>
                    <a:pt x="30073" y="53056"/>
                  </a:lnTo>
                  <a:lnTo>
                    <a:pt x="63961" y="113745"/>
                  </a:lnTo>
                  <a:lnTo>
                    <a:pt x="98897" y="171505"/>
                  </a:lnTo>
                  <a:lnTo>
                    <a:pt x="126954" y="220748"/>
                  </a:lnTo>
                  <a:lnTo>
                    <a:pt x="155026" y="276228"/>
                  </a:lnTo>
                  <a:lnTo>
                    <a:pt x="197356" y="327881"/>
                  </a:lnTo>
                  <a:lnTo>
                    <a:pt x="235310" y="382545"/>
                  </a:lnTo>
                  <a:lnTo>
                    <a:pt x="241304" y="384881"/>
                  </a:lnTo>
                  <a:lnTo>
                    <a:pt x="246469" y="382929"/>
                  </a:lnTo>
                  <a:lnTo>
                    <a:pt x="251083" y="378119"/>
                  </a:lnTo>
                  <a:lnTo>
                    <a:pt x="256209" y="360295"/>
                  </a:lnTo>
                  <a:lnTo>
                    <a:pt x="259500" y="305136"/>
                  </a:lnTo>
                  <a:lnTo>
                    <a:pt x="271249" y="255097"/>
                  </a:lnTo>
                  <a:lnTo>
                    <a:pt x="278369" y="203226"/>
                  </a:lnTo>
                  <a:lnTo>
                    <a:pt x="279605" y="142872"/>
                  </a:lnTo>
                  <a:lnTo>
                    <a:pt x="276036" y="92822"/>
                  </a:lnTo>
                  <a:lnTo>
                    <a:pt x="280314" y="38222"/>
                  </a:lnTo>
                  <a:lnTo>
                    <a:pt x="2813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06786" y="2832165"/>
              <a:ext cx="148802" cy="205636"/>
            </a:xfrm>
            <a:custGeom>
              <a:avLst/>
              <a:gdLst/>
              <a:ahLst/>
              <a:cxnLst/>
              <a:rect l="0" t="0" r="0" b="0"/>
              <a:pathLst>
                <a:path w="148802" h="205636">
                  <a:moveTo>
                    <a:pt x="130499" y="0"/>
                  </a:moveTo>
                  <a:lnTo>
                    <a:pt x="76624" y="19129"/>
                  </a:lnTo>
                  <a:lnTo>
                    <a:pt x="47075" y="37773"/>
                  </a:lnTo>
                  <a:lnTo>
                    <a:pt x="30640" y="55393"/>
                  </a:lnTo>
                  <a:lnTo>
                    <a:pt x="9431" y="103705"/>
                  </a:lnTo>
                  <a:lnTo>
                    <a:pt x="0" y="143292"/>
                  </a:lnTo>
                  <a:lnTo>
                    <a:pt x="1529" y="166631"/>
                  </a:lnTo>
                  <a:lnTo>
                    <a:pt x="9228" y="185582"/>
                  </a:lnTo>
                  <a:lnTo>
                    <a:pt x="14557" y="193912"/>
                  </a:lnTo>
                  <a:lnTo>
                    <a:pt x="22788" y="199465"/>
                  </a:lnTo>
                  <a:lnTo>
                    <a:pt x="44413" y="205635"/>
                  </a:lnTo>
                  <a:lnTo>
                    <a:pt x="77306" y="203519"/>
                  </a:lnTo>
                  <a:lnTo>
                    <a:pt x="95549" y="192228"/>
                  </a:lnTo>
                  <a:lnTo>
                    <a:pt x="132395" y="153606"/>
                  </a:lnTo>
                  <a:lnTo>
                    <a:pt x="142260" y="134950"/>
                  </a:lnTo>
                  <a:lnTo>
                    <a:pt x="148801" y="99127"/>
                  </a:lnTo>
                  <a:lnTo>
                    <a:pt x="144092" y="78762"/>
                  </a:lnTo>
                  <a:lnTo>
                    <a:pt x="11997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37326" y="2790259"/>
              <a:ext cx="348548" cy="220892"/>
            </a:xfrm>
            <a:custGeom>
              <a:avLst/>
              <a:gdLst/>
              <a:ahLst/>
              <a:cxnLst/>
              <a:rect l="0" t="0" r="0" b="0"/>
              <a:pathLst>
                <a:path w="348548" h="220892">
                  <a:moveTo>
                    <a:pt x="0" y="94549"/>
                  </a:moveTo>
                  <a:lnTo>
                    <a:pt x="58617" y="88960"/>
                  </a:lnTo>
                  <a:lnTo>
                    <a:pt x="118333" y="76337"/>
                  </a:lnTo>
                  <a:lnTo>
                    <a:pt x="178053" y="74054"/>
                  </a:lnTo>
                  <a:lnTo>
                    <a:pt x="228881" y="73658"/>
                  </a:lnTo>
                  <a:lnTo>
                    <a:pt x="290053" y="73525"/>
                  </a:lnTo>
                  <a:lnTo>
                    <a:pt x="318815" y="73506"/>
                  </a:lnTo>
                  <a:lnTo>
                    <a:pt x="326017" y="69992"/>
                  </a:lnTo>
                  <a:lnTo>
                    <a:pt x="328479" y="64140"/>
                  </a:lnTo>
                  <a:lnTo>
                    <a:pt x="327780" y="56729"/>
                  </a:lnTo>
                  <a:lnTo>
                    <a:pt x="317646" y="42255"/>
                  </a:lnTo>
                  <a:lnTo>
                    <a:pt x="301443" y="29193"/>
                  </a:lnTo>
                  <a:lnTo>
                    <a:pt x="254899" y="0"/>
                  </a:lnTo>
                  <a:lnTo>
                    <a:pt x="255331" y="1101"/>
                  </a:lnTo>
                  <a:lnTo>
                    <a:pt x="257958" y="4174"/>
                  </a:lnTo>
                  <a:lnTo>
                    <a:pt x="318667" y="42865"/>
                  </a:lnTo>
                  <a:lnTo>
                    <a:pt x="335822" y="57540"/>
                  </a:lnTo>
                  <a:lnTo>
                    <a:pt x="347346" y="75761"/>
                  </a:lnTo>
                  <a:lnTo>
                    <a:pt x="348547" y="84363"/>
                  </a:lnTo>
                  <a:lnTo>
                    <a:pt x="343643" y="100160"/>
                  </a:lnTo>
                  <a:lnTo>
                    <a:pt x="301389" y="161341"/>
                  </a:lnTo>
                  <a:lnTo>
                    <a:pt x="252684" y="220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796782" y="2618533"/>
            <a:ext cx="2849582" cy="380607"/>
            <a:chOff x="2796782" y="2618533"/>
            <a:chExt cx="2849582" cy="380607"/>
          </a:xfrm>
        </p:grpSpPr>
        <p:sp>
          <p:nvSpPr>
            <p:cNvPr id="34" name="Freeform 33"/>
            <p:cNvSpPr/>
            <p:nvPr/>
          </p:nvSpPr>
          <p:spPr>
            <a:xfrm>
              <a:off x="2796782" y="2618533"/>
              <a:ext cx="235426" cy="380607"/>
            </a:xfrm>
            <a:custGeom>
              <a:avLst/>
              <a:gdLst/>
              <a:ahLst/>
              <a:cxnLst/>
              <a:rect l="0" t="0" r="0" b="0"/>
              <a:pathLst>
                <a:path w="235426" h="380607">
                  <a:moveTo>
                    <a:pt x="45912" y="24120"/>
                  </a:moveTo>
                  <a:lnTo>
                    <a:pt x="34734" y="40887"/>
                  </a:lnTo>
                  <a:lnTo>
                    <a:pt x="24467" y="92466"/>
                  </a:lnTo>
                  <a:lnTo>
                    <a:pt x="14544" y="116497"/>
                  </a:lnTo>
                  <a:lnTo>
                    <a:pt x="9792" y="119630"/>
                  </a:lnTo>
                  <a:lnTo>
                    <a:pt x="5454" y="117039"/>
                  </a:lnTo>
                  <a:lnTo>
                    <a:pt x="1393" y="110632"/>
                  </a:lnTo>
                  <a:lnTo>
                    <a:pt x="0" y="91035"/>
                  </a:lnTo>
                  <a:lnTo>
                    <a:pt x="8637" y="45916"/>
                  </a:lnTo>
                  <a:lnTo>
                    <a:pt x="23819" y="19399"/>
                  </a:lnTo>
                  <a:lnTo>
                    <a:pt x="39602" y="7204"/>
                  </a:lnTo>
                  <a:lnTo>
                    <a:pt x="48724" y="2314"/>
                  </a:lnTo>
                  <a:lnTo>
                    <a:pt x="68219" y="0"/>
                  </a:lnTo>
                  <a:lnTo>
                    <a:pt x="87412" y="4041"/>
                  </a:lnTo>
                  <a:lnTo>
                    <a:pt x="103740" y="13636"/>
                  </a:lnTo>
                  <a:lnTo>
                    <a:pt x="126088" y="37781"/>
                  </a:lnTo>
                  <a:lnTo>
                    <a:pt x="159632" y="98094"/>
                  </a:lnTo>
                  <a:lnTo>
                    <a:pt x="178166" y="148393"/>
                  </a:lnTo>
                  <a:lnTo>
                    <a:pt x="185800" y="175668"/>
                  </a:lnTo>
                  <a:lnTo>
                    <a:pt x="183734" y="203388"/>
                  </a:lnTo>
                  <a:lnTo>
                    <a:pt x="174521" y="259312"/>
                  </a:lnTo>
                  <a:lnTo>
                    <a:pt x="164296" y="314249"/>
                  </a:lnTo>
                  <a:lnTo>
                    <a:pt x="147892" y="360109"/>
                  </a:lnTo>
                  <a:lnTo>
                    <a:pt x="141975" y="370945"/>
                  </a:lnTo>
                  <a:lnTo>
                    <a:pt x="133350" y="376999"/>
                  </a:lnTo>
                  <a:lnTo>
                    <a:pt x="111290" y="380606"/>
                  </a:lnTo>
                  <a:lnTo>
                    <a:pt x="92126" y="375191"/>
                  </a:lnTo>
                  <a:lnTo>
                    <a:pt x="83741" y="370471"/>
                  </a:lnTo>
                  <a:lnTo>
                    <a:pt x="71303" y="355868"/>
                  </a:lnTo>
                  <a:lnTo>
                    <a:pt x="63046" y="336510"/>
                  </a:lnTo>
                  <a:lnTo>
                    <a:pt x="59376" y="312308"/>
                  </a:lnTo>
                  <a:lnTo>
                    <a:pt x="63985" y="292193"/>
                  </a:lnTo>
                  <a:lnTo>
                    <a:pt x="68489" y="283554"/>
                  </a:lnTo>
                  <a:lnTo>
                    <a:pt x="76171" y="277794"/>
                  </a:lnTo>
                  <a:lnTo>
                    <a:pt x="97185" y="271395"/>
                  </a:lnTo>
                  <a:lnTo>
                    <a:pt x="129734" y="273381"/>
                  </a:lnTo>
                  <a:lnTo>
                    <a:pt x="147897" y="281521"/>
                  </a:lnTo>
                  <a:lnTo>
                    <a:pt x="204474" y="310998"/>
                  </a:lnTo>
                  <a:lnTo>
                    <a:pt x="235425" y="329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21720" y="2747937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3821" y="27556"/>
                  </a:lnTo>
                  <a:lnTo>
                    <a:pt x="8059" y="80659"/>
                  </a:lnTo>
                  <a:lnTo>
                    <a:pt x="4752" y="103699"/>
                  </a:lnTo>
                  <a:lnTo>
                    <a:pt x="5921" y="1439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69077" y="283216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3" y="9066"/>
                  </a:lnTo>
                  <a:lnTo>
                    <a:pt x="30882" y="2471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91866" y="2695295"/>
              <a:ext cx="61482" cy="231628"/>
            </a:xfrm>
            <a:custGeom>
              <a:avLst/>
              <a:gdLst/>
              <a:ahLst/>
              <a:cxnLst/>
              <a:rect l="0" t="0" r="0" b="0"/>
              <a:pathLst>
                <a:path w="61482" h="231628">
                  <a:moveTo>
                    <a:pt x="19367" y="0"/>
                  </a:moveTo>
                  <a:lnTo>
                    <a:pt x="2599" y="5589"/>
                  </a:lnTo>
                  <a:lnTo>
                    <a:pt x="0" y="9575"/>
                  </a:lnTo>
                  <a:lnTo>
                    <a:pt x="606" y="14572"/>
                  </a:lnTo>
                  <a:lnTo>
                    <a:pt x="23011" y="74552"/>
                  </a:lnTo>
                  <a:lnTo>
                    <a:pt x="43945" y="136945"/>
                  </a:lnTo>
                  <a:lnTo>
                    <a:pt x="44719" y="157961"/>
                  </a:lnTo>
                  <a:lnTo>
                    <a:pt x="43502" y="178999"/>
                  </a:lnTo>
                  <a:lnTo>
                    <a:pt x="49395" y="208235"/>
                  </a:lnTo>
                  <a:lnTo>
                    <a:pt x="6148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27005" y="2695295"/>
              <a:ext cx="105286" cy="121404"/>
            </a:xfrm>
            <a:custGeom>
              <a:avLst/>
              <a:gdLst/>
              <a:ahLst/>
              <a:cxnLst/>
              <a:rect l="0" t="0" r="0" b="0"/>
              <a:pathLst>
                <a:path w="105286" h="121404">
                  <a:moveTo>
                    <a:pt x="105285" y="115813"/>
                  </a:moveTo>
                  <a:lnTo>
                    <a:pt x="62593" y="118933"/>
                  </a:lnTo>
                  <a:lnTo>
                    <a:pt x="52257" y="121403"/>
                  </a:lnTo>
                  <a:lnTo>
                    <a:pt x="43027" y="120709"/>
                  </a:lnTo>
                  <a:lnTo>
                    <a:pt x="26532" y="113700"/>
                  </a:lnTo>
                  <a:lnTo>
                    <a:pt x="14522" y="99666"/>
                  </a:lnTo>
                  <a:lnTo>
                    <a:pt x="6454" y="80561"/>
                  </a:lnTo>
                  <a:lnTo>
                    <a:pt x="1275" y="332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18140" y="2747937"/>
              <a:ext cx="14192" cy="147400"/>
            </a:xfrm>
            <a:custGeom>
              <a:avLst/>
              <a:gdLst/>
              <a:ahLst/>
              <a:cxnLst/>
              <a:rect l="0" t="0" r="0" b="0"/>
              <a:pathLst>
                <a:path w="14192" h="147400">
                  <a:moveTo>
                    <a:pt x="14191" y="0"/>
                  </a:moveTo>
                  <a:lnTo>
                    <a:pt x="5858" y="37478"/>
                  </a:lnTo>
                  <a:lnTo>
                    <a:pt x="7433" y="72326"/>
                  </a:lnTo>
                  <a:lnTo>
                    <a:pt x="9686" y="83313"/>
                  </a:lnTo>
                  <a:lnTo>
                    <a:pt x="8848" y="92976"/>
                  </a:lnTo>
                  <a:lnTo>
                    <a:pt x="0" y="117756"/>
                  </a:lnTo>
                  <a:lnTo>
                    <a:pt x="366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58632" y="282163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0"/>
                  </a:lnTo>
                  <a:lnTo>
                    <a:pt x="46306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745701" y="2626302"/>
              <a:ext cx="181763" cy="280276"/>
            </a:xfrm>
            <a:custGeom>
              <a:avLst/>
              <a:gdLst/>
              <a:ahLst/>
              <a:cxnLst/>
              <a:rect l="0" t="0" r="0" b="0"/>
              <a:pathLst>
                <a:path w="181763" h="280276">
                  <a:moveTo>
                    <a:pt x="170900" y="47936"/>
                  </a:moveTo>
                  <a:lnTo>
                    <a:pt x="134983" y="101811"/>
                  </a:lnTo>
                  <a:lnTo>
                    <a:pt x="110686" y="146055"/>
                  </a:lnTo>
                  <a:lnTo>
                    <a:pt x="90571" y="204920"/>
                  </a:lnTo>
                  <a:lnTo>
                    <a:pt x="82108" y="237169"/>
                  </a:lnTo>
                  <a:lnTo>
                    <a:pt x="83864" y="258382"/>
                  </a:lnTo>
                  <a:lnTo>
                    <a:pt x="88309" y="266612"/>
                  </a:lnTo>
                  <a:lnTo>
                    <a:pt x="102607" y="278876"/>
                  </a:lnTo>
                  <a:lnTo>
                    <a:pt x="110164" y="280275"/>
                  </a:lnTo>
                  <a:lnTo>
                    <a:pt x="117541" y="278868"/>
                  </a:lnTo>
                  <a:lnTo>
                    <a:pt x="133147" y="269895"/>
                  </a:lnTo>
                  <a:lnTo>
                    <a:pt x="176413" y="231236"/>
                  </a:lnTo>
                  <a:lnTo>
                    <a:pt x="180424" y="222779"/>
                  </a:lnTo>
                  <a:lnTo>
                    <a:pt x="181762" y="204023"/>
                  </a:lnTo>
                  <a:lnTo>
                    <a:pt x="170349" y="173733"/>
                  </a:lnTo>
                  <a:lnTo>
                    <a:pt x="146560" y="148120"/>
                  </a:lnTo>
                  <a:lnTo>
                    <a:pt x="107080" y="126910"/>
                  </a:lnTo>
                  <a:lnTo>
                    <a:pt x="44501" y="103073"/>
                  </a:lnTo>
                  <a:lnTo>
                    <a:pt x="23475" y="91549"/>
                  </a:lnTo>
                  <a:lnTo>
                    <a:pt x="8672" y="75508"/>
                  </a:lnTo>
                  <a:lnTo>
                    <a:pt x="3086" y="66317"/>
                  </a:lnTo>
                  <a:lnTo>
                    <a:pt x="0" y="46747"/>
                  </a:lnTo>
                  <a:lnTo>
                    <a:pt x="814" y="36615"/>
                  </a:lnTo>
                  <a:lnTo>
                    <a:pt x="7959" y="19118"/>
                  </a:lnTo>
                  <a:lnTo>
                    <a:pt x="13139" y="11176"/>
                  </a:lnTo>
                  <a:lnTo>
                    <a:pt x="21272" y="5882"/>
                  </a:lnTo>
                  <a:lnTo>
                    <a:pt x="42787" y="0"/>
                  </a:lnTo>
                  <a:lnTo>
                    <a:pt x="81208" y="2277"/>
                  </a:lnTo>
                  <a:lnTo>
                    <a:pt x="128786" y="16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16642" y="2737409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32414" y="2782816"/>
              <a:ext cx="157929" cy="7236"/>
            </a:xfrm>
            <a:custGeom>
              <a:avLst/>
              <a:gdLst/>
              <a:ahLst/>
              <a:cxnLst/>
              <a:rect l="0" t="0" r="0" b="0"/>
              <a:pathLst>
                <a:path w="157929" h="7236">
                  <a:moveTo>
                    <a:pt x="157928" y="7235"/>
                  </a:moveTo>
                  <a:lnTo>
                    <a:pt x="130372" y="0"/>
                  </a:lnTo>
                  <a:lnTo>
                    <a:pt x="77268" y="477"/>
                  </a:lnTo>
                  <a:lnTo>
                    <a:pt x="17801" y="6345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97085" y="2621595"/>
              <a:ext cx="9071" cy="273742"/>
            </a:xfrm>
            <a:custGeom>
              <a:avLst/>
              <a:gdLst/>
              <a:ahLst/>
              <a:cxnLst/>
              <a:rect l="0" t="0" r="0" b="0"/>
              <a:pathLst>
                <a:path w="9071" h="273742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7645" y="173494"/>
                  </a:lnTo>
                  <a:lnTo>
                    <a:pt x="8788" y="233316"/>
                  </a:lnTo>
                  <a:lnTo>
                    <a:pt x="907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06197" y="270582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3292" y="27557"/>
                  </a:lnTo>
                  <a:lnTo>
                    <a:pt x="650" y="8377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53554" y="279005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20450" y="8334"/>
                  </a:lnTo>
                  <a:lnTo>
                    <a:pt x="69026" y="10095"/>
                  </a:lnTo>
                  <a:lnTo>
                    <a:pt x="1232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59733" y="2644111"/>
              <a:ext cx="207698" cy="282812"/>
            </a:xfrm>
            <a:custGeom>
              <a:avLst/>
              <a:gdLst/>
              <a:ahLst/>
              <a:cxnLst/>
              <a:rect l="0" t="0" r="0" b="0"/>
              <a:pathLst>
                <a:path w="207698" h="282812">
                  <a:moveTo>
                    <a:pt x="151790" y="9070"/>
                  </a:moveTo>
                  <a:lnTo>
                    <a:pt x="93173" y="5"/>
                  </a:lnTo>
                  <a:lnTo>
                    <a:pt x="40169" y="0"/>
                  </a:lnTo>
                  <a:lnTo>
                    <a:pt x="16783" y="4259"/>
                  </a:lnTo>
                  <a:lnTo>
                    <a:pt x="9143" y="10542"/>
                  </a:lnTo>
                  <a:lnTo>
                    <a:pt x="654" y="30001"/>
                  </a:lnTo>
                  <a:lnTo>
                    <a:pt x="0" y="51128"/>
                  </a:lnTo>
                  <a:lnTo>
                    <a:pt x="4779" y="71046"/>
                  </a:lnTo>
                  <a:lnTo>
                    <a:pt x="14702" y="87698"/>
                  </a:lnTo>
                  <a:lnTo>
                    <a:pt x="20624" y="90734"/>
                  </a:lnTo>
                  <a:lnTo>
                    <a:pt x="26911" y="90419"/>
                  </a:lnTo>
                  <a:lnTo>
                    <a:pt x="42476" y="86169"/>
                  </a:lnTo>
                  <a:lnTo>
                    <a:pt x="77547" y="84947"/>
                  </a:lnTo>
                  <a:lnTo>
                    <a:pt x="139572" y="97556"/>
                  </a:lnTo>
                  <a:lnTo>
                    <a:pt x="166757" y="113147"/>
                  </a:lnTo>
                  <a:lnTo>
                    <a:pt x="189630" y="138174"/>
                  </a:lnTo>
                  <a:lnTo>
                    <a:pt x="205636" y="167816"/>
                  </a:lnTo>
                  <a:lnTo>
                    <a:pt x="207697" y="191538"/>
                  </a:lnTo>
                  <a:lnTo>
                    <a:pt x="203544" y="215339"/>
                  </a:lnTo>
                  <a:lnTo>
                    <a:pt x="193899" y="233716"/>
                  </a:lnTo>
                  <a:lnTo>
                    <a:pt x="169726" y="257216"/>
                  </a:lnTo>
                  <a:lnTo>
                    <a:pt x="134747" y="273408"/>
                  </a:lnTo>
                  <a:lnTo>
                    <a:pt x="79645" y="281573"/>
                  </a:lnTo>
                  <a:lnTo>
                    <a:pt x="67562" y="2828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58922" y="269529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3949" y="16788"/>
                  </a:lnTo>
                  <a:lnTo>
                    <a:pt x="2897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90507" y="2779523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6221" y="11178"/>
                  </a:lnTo>
                  <a:lnTo>
                    <a:pt x="118255" y="16666"/>
                  </a:lnTo>
                  <a:lnTo>
                    <a:pt x="63004" y="2019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06903" y="2680854"/>
              <a:ext cx="152103" cy="290174"/>
            </a:xfrm>
            <a:custGeom>
              <a:avLst/>
              <a:gdLst/>
              <a:ahLst/>
              <a:cxnLst/>
              <a:rect l="0" t="0" r="0" b="0"/>
              <a:pathLst>
                <a:path w="152103" h="290174">
                  <a:moveTo>
                    <a:pt x="15231" y="24969"/>
                  </a:moveTo>
                  <a:lnTo>
                    <a:pt x="33212" y="9328"/>
                  </a:lnTo>
                  <a:lnTo>
                    <a:pt x="50129" y="1250"/>
                  </a:lnTo>
                  <a:lnTo>
                    <a:pt x="69346" y="0"/>
                  </a:lnTo>
                  <a:lnTo>
                    <a:pt x="89585" y="4513"/>
                  </a:lnTo>
                  <a:lnTo>
                    <a:pt x="110279" y="14318"/>
                  </a:lnTo>
                  <a:lnTo>
                    <a:pt x="136070" y="38581"/>
                  </a:lnTo>
                  <a:lnTo>
                    <a:pt x="144977" y="61045"/>
                  </a:lnTo>
                  <a:lnTo>
                    <a:pt x="150695" y="113594"/>
                  </a:lnTo>
                  <a:lnTo>
                    <a:pt x="143418" y="167864"/>
                  </a:lnTo>
                  <a:lnTo>
                    <a:pt x="127596" y="213593"/>
                  </a:lnTo>
                  <a:lnTo>
                    <a:pt x="114304" y="233974"/>
                  </a:lnTo>
                  <a:lnTo>
                    <a:pt x="64036" y="279548"/>
                  </a:lnTo>
                  <a:lnTo>
                    <a:pt x="45111" y="289414"/>
                  </a:lnTo>
                  <a:lnTo>
                    <a:pt x="35151" y="290173"/>
                  </a:lnTo>
                  <a:lnTo>
                    <a:pt x="14726" y="284778"/>
                  </a:lnTo>
                  <a:lnTo>
                    <a:pt x="7875" y="277724"/>
                  </a:lnTo>
                  <a:lnTo>
                    <a:pt x="264" y="257407"/>
                  </a:lnTo>
                  <a:lnTo>
                    <a:pt x="0" y="235900"/>
                  </a:lnTo>
                  <a:lnTo>
                    <a:pt x="1568" y="225251"/>
                  </a:lnTo>
                  <a:lnTo>
                    <a:pt x="6122" y="216982"/>
                  </a:lnTo>
                  <a:lnTo>
                    <a:pt x="20542" y="204675"/>
                  </a:lnTo>
                  <a:lnTo>
                    <a:pt x="59569" y="196759"/>
                  </a:lnTo>
                  <a:lnTo>
                    <a:pt x="114413" y="194084"/>
                  </a:lnTo>
                  <a:lnTo>
                    <a:pt x="152102" y="193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38993" y="2758466"/>
              <a:ext cx="207371" cy="213835"/>
            </a:xfrm>
            <a:custGeom>
              <a:avLst/>
              <a:gdLst/>
              <a:ahLst/>
              <a:cxnLst/>
              <a:rect l="0" t="0" r="0" b="0"/>
              <a:pathLst>
                <a:path w="207371" h="213835">
                  <a:moveTo>
                    <a:pt x="98996" y="0"/>
                  </a:moveTo>
                  <a:lnTo>
                    <a:pt x="67714" y="9575"/>
                  </a:lnTo>
                  <a:lnTo>
                    <a:pt x="29308" y="39403"/>
                  </a:lnTo>
                  <a:lnTo>
                    <a:pt x="13487" y="71076"/>
                  </a:lnTo>
                  <a:lnTo>
                    <a:pt x="0" y="122531"/>
                  </a:lnTo>
                  <a:lnTo>
                    <a:pt x="1576" y="145705"/>
                  </a:lnTo>
                  <a:lnTo>
                    <a:pt x="9295" y="164583"/>
                  </a:lnTo>
                  <a:lnTo>
                    <a:pt x="33314" y="195767"/>
                  </a:lnTo>
                  <a:lnTo>
                    <a:pt x="64847" y="211773"/>
                  </a:lnTo>
                  <a:lnTo>
                    <a:pt x="87328" y="213834"/>
                  </a:lnTo>
                  <a:lnTo>
                    <a:pt x="130357" y="205626"/>
                  </a:lnTo>
                  <a:lnTo>
                    <a:pt x="162101" y="190518"/>
                  </a:lnTo>
                  <a:lnTo>
                    <a:pt x="188144" y="165634"/>
                  </a:lnTo>
                  <a:lnTo>
                    <a:pt x="205089" y="136034"/>
                  </a:lnTo>
                  <a:lnTo>
                    <a:pt x="207370" y="112322"/>
                  </a:lnTo>
                  <a:lnTo>
                    <a:pt x="203314" y="87356"/>
                  </a:lnTo>
                  <a:lnTo>
                    <a:pt x="193713" y="64561"/>
                  </a:lnTo>
                  <a:lnTo>
                    <a:pt x="178527" y="48971"/>
                  </a:lnTo>
                  <a:lnTo>
                    <a:pt x="14111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34761" y="3401571"/>
            <a:ext cx="565957" cy="422446"/>
            <a:chOff x="834761" y="3401571"/>
            <a:chExt cx="565957" cy="422446"/>
          </a:xfrm>
        </p:grpSpPr>
        <p:sp>
          <p:nvSpPr>
            <p:cNvPr id="53" name="Freeform 52"/>
            <p:cNvSpPr/>
            <p:nvPr/>
          </p:nvSpPr>
          <p:spPr>
            <a:xfrm>
              <a:off x="1031792" y="3411233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11179" y="11178"/>
                  </a:lnTo>
                  <a:lnTo>
                    <a:pt x="16667" y="29144"/>
                  </a:lnTo>
                  <a:lnTo>
                    <a:pt x="20190" y="84395"/>
                  </a:lnTo>
                  <a:lnTo>
                    <a:pt x="28122" y="144399"/>
                  </a:lnTo>
                  <a:lnTo>
                    <a:pt x="30559" y="194213"/>
                  </a:lnTo>
                  <a:lnTo>
                    <a:pt x="32452" y="244848"/>
                  </a:lnTo>
                  <a:lnTo>
                    <a:pt x="42979" y="301352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4761" y="3484932"/>
              <a:ext cx="239146" cy="224659"/>
            </a:xfrm>
            <a:custGeom>
              <a:avLst/>
              <a:gdLst/>
              <a:ahLst/>
              <a:cxnLst/>
              <a:rect l="0" t="0" r="0" b="0"/>
              <a:pathLst>
                <a:path w="239146" h="224659">
                  <a:moveTo>
                    <a:pt x="239145" y="105285"/>
                  </a:moveTo>
                  <a:lnTo>
                    <a:pt x="219995" y="122096"/>
                  </a:lnTo>
                  <a:lnTo>
                    <a:pt x="162474" y="161681"/>
                  </a:lnTo>
                  <a:lnTo>
                    <a:pt x="102014" y="196337"/>
                  </a:lnTo>
                  <a:lnTo>
                    <a:pt x="49598" y="222965"/>
                  </a:lnTo>
                  <a:lnTo>
                    <a:pt x="25441" y="224658"/>
                  </a:lnTo>
                  <a:lnTo>
                    <a:pt x="12447" y="223471"/>
                  </a:lnTo>
                  <a:lnTo>
                    <a:pt x="4955" y="219171"/>
                  </a:lnTo>
                  <a:lnTo>
                    <a:pt x="1130" y="212795"/>
                  </a:lnTo>
                  <a:lnTo>
                    <a:pt x="0" y="196351"/>
                  </a:lnTo>
                  <a:lnTo>
                    <a:pt x="15110" y="135377"/>
                  </a:lnTo>
                  <a:lnTo>
                    <a:pt x="25569" y="83240"/>
                  </a:lnTo>
                  <a:lnTo>
                    <a:pt x="35415" y="24653"/>
                  </a:lnTo>
                  <a:lnTo>
                    <a:pt x="391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21305" y="3401571"/>
              <a:ext cx="179413" cy="230761"/>
            </a:xfrm>
            <a:custGeom>
              <a:avLst/>
              <a:gdLst/>
              <a:ahLst/>
              <a:cxnLst/>
              <a:rect l="0" t="0" r="0" b="0"/>
              <a:pathLst>
                <a:path w="179413" h="230761">
                  <a:moveTo>
                    <a:pt x="0" y="20190"/>
                  </a:moveTo>
                  <a:lnTo>
                    <a:pt x="11179" y="9012"/>
                  </a:lnTo>
                  <a:lnTo>
                    <a:pt x="29145" y="3524"/>
                  </a:lnTo>
                  <a:lnTo>
                    <a:pt x="78807" y="0"/>
                  </a:lnTo>
                  <a:lnTo>
                    <a:pt x="119797" y="10569"/>
                  </a:lnTo>
                  <a:lnTo>
                    <a:pt x="158758" y="35101"/>
                  </a:lnTo>
                  <a:lnTo>
                    <a:pt x="174284" y="48654"/>
                  </a:lnTo>
                  <a:lnTo>
                    <a:pt x="178191" y="56714"/>
                  </a:lnTo>
                  <a:lnTo>
                    <a:pt x="179412" y="75028"/>
                  </a:lnTo>
                  <a:lnTo>
                    <a:pt x="174590" y="82485"/>
                  </a:lnTo>
                  <a:lnTo>
                    <a:pt x="156754" y="93890"/>
                  </a:lnTo>
                  <a:lnTo>
                    <a:pt x="107176" y="109574"/>
                  </a:lnTo>
                  <a:lnTo>
                    <a:pt x="79999" y="112559"/>
                  </a:lnTo>
                  <a:lnTo>
                    <a:pt x="69711" y="116865"/>
                  </a:lnTo>
                  <a:lnTo>
                    <a:pt x="55159" y="131007"/>
                  </a:lnTo>
                  <a:lnTo>
                    <a:pt x="51981" y="140861"/>
                  </a:lnTo>
                  <a:lnTo>
                    <a:pt x="53096" y="177087"/>
                  </a:lnTo>
                  <a:lnTo>
                    <a:pt x="63171" y="230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16062" y="3811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675545" y="3305948"/>
            <a:ext cx="2783209" cy="526426"/>
            <a:chOff x="1675545" y="3305948"/>
            <a:chExt cx="2783209" cy="526426"/>
          </a:xfrm>
        </p:grpSpPr>
        <p:sp>
          <p:nvSpPr>
            <p:cNvPr id="58" name="Freeform 57"/>
            <p:cNvSpPr/>
            <p:nvPr/>
          </p:nvSpPr>
          <p:spPr>
            <a:xfrm>
              <a:off x="1675545" y="3411233"/>
              <a:ext cx="251118" cy="410612"/>
            </a:xfrm>
            <a:custGeom>
              <a:avLst/>
              <a:gdLst/>
              <a:ahLst/>
              <a:cxnLst/>
              <a:rect l="0" t="0" r="0" b="0"/>
              <a:pathLst>
                <a:path w="251118" h="410612">
                  <a:moveTo>
                    <a:pt x="61657" y="410611"/>
                  </a:moveTo>
                  <a:lnTo>
                    <a:pt x="50478" y="399433"/>
                  </a:lnTo>
                  <a:lnTo>
                    <a:pt x="44990" y="381467"/>
                  </a:lnTo>
                  <a:lnTo>
                    <a:pt x="33942" y="318299"/>
                  </a:lnTo>
                  <a:lnTo>
                    <a:pt x="27716" y="266121"/>
                  </a:lnTo>
                  <a:lnTo>
                    <a:pt x="15568" y="210494"/>
                  </a:lnTo>
                  <a:lnTo>
                    <a:pt x="10309" y="150417"/>
                  </a:lnTo>
                  <a:lnTo>
                    <a:pt x="6150" y="89677"/>
                  </a:lnTo>
                  <a:lnTo>
                    <a:pt x="0" y="37601"/>
                  </a:lnTo>
                  <a:lnTo>
                    <a:pt x="3005" y="29746"/>
                  </a:lnTo>
                  <a:lnTo>
                    <a:pt x="8517" y="25680"/>
                  </a:lnTo>
                  <a:lnTo>
                    <a:pt x="15702" y="24139"/>
                  </a:lnTo>
                  <a:lnTo>
                    <a:pt x="21661" y="26621"/>
                  </a:lnTo>
                  <a:lnTo>
                    <a:pt x="31403" y="38738"/>
                  </a:lnTo>
                  <a:lnTo>
                    <a:pt x="62294" y="99742"/>
                  </a:lnTo>
                  <a:lnTo>
                    <a:pt x="89859" y="160342"/>
                  </a:lnTo>
                  <a:lnTo>
                    <a:pt x="116511" y="223149"/>
                  </a:lnTo>
                  <a:lnTo>
                    <a:pt x="149685" y="277087"/>
                  </a:lnTo>
                  <a:lnTo>
                    <a:pt x="184527" y="335735"/>
                  </a:lnTo>
                  <a:lnTo>
                    <a:pt x="211147" y="362559"/>
                  </a:lnTo>
                  <a:lnTo>
                    <a:pt x="219808" y="365708"/>
                  </a:lnTo>
                  <a:lnTo>
                    <a:pt x="227922" y="365468"/>
                  </a:lnTo>
                  <a:lnTo>
                    <a:pt x="235672" y="362968"/>
                  </a:lnTo>
                  <a:lnTo>
                    <a:pt x="240838" y="355452"/>
                  </a:lnTo>
                  <a:lnTo>
                    <a:pt x="248108" y="318099"/>
                  </a:lnTo>
                  <a:lnTo>
                    <a:pt x="250565" y="259843"/>
                  </a:lnTo>
                  <a:lnTo>
                    <a:pt x="250990" y="206452"/>
                  </a:lnTo>
                  <a:lnTo>
                    <a:pt x="251117" y="149298"/>
                  </a:lnTo>
                  <a:lnTo>
                    <a:pt x="248034" y="95319"/>
                  </a:lnTo>
                  <a:lnTo>
                    <a:pt x="242832" y="45400"/>
                  </a:lnTo>
                  <a:lnTo>
                    <a:pt x="2406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04770" y="3631782"/>
              <a:ext cx="180351" cy="165546"/>
            </a:xfrm>
            <a:custGeom>
              <a:avLst/>
              <a:gdLst/>
              <a:ahLst/>
              <a:cxnLst/>
              <a:rect l="0" t="0" r="0" b="0"/>
              <a:pathLst>
                <a:path w="180351" h="165546">
                  <a:moveTo>
                    <a:pt x="100929" y="21606"/>
                  </a:moveTo>
                  <a:lnTo>
                    <a:pt x="95340" y="4839"/>
                  </a:lnTo>
                  <a:lnTo>
                    <a:pt x="89014" y="1069"/>
                  </a:lnTo>
                  <a:lnTo>
                    <a:pt x="69507" y="0"/>
                  </a:lnTo>
                  <a:lnTo>
                    <a:pt x="37807" y="11565"/>
                  </a:lnTo>
                  <a:lnTo>
                    <a:pt x="11776" y="29810"/>
                  </a:lnTo>
                  <a:lnTo>
                    <a:pt x="2814" y="49429"/>
                  </a:lnTo>
                  <a:lnTo>
                    <a:pt x="0" y="73746"/>
                  </a:lnTo>
                  <a:lnTo>
                    <a:pt x="6164" y="112574"/>
                  </a:lnTo>
                  <a:lnTo>
                    <a:pt x="16307" y="135736"/>
                  </a:lnTo>
                  <a:lnTo>
                    <a:pt x="31734" y="151489"/>
                  </a:lnTo>
                  <a:lnTo>
                    <a:pt x="40761" y="157328"/>
                  </a:lnTo>
                  <a:lnTo>
                    <a:pt x="75822" y="165545"/>
                  </a:lnTo>
                  <a:lnTo>
                    <a:pt x="110258" y="162391"/>
                  </a:lnTo>
                  <a:lnTo>
                    <a:pt x="142688" y="148458"/>
                  </a:lnTo>
                  <a:lnTo>
                    <a:pt x="168934" y="123923"/>
                  </a:lnTo>
                  <a:lnTo>
                    <a:pt x="177947" y="101395"/>
                  </a:lnTo>
                  <a:lnTo>
                    <a:pt x="180350" y="88837"/>
                  </a:lnTo>
                  <a:lnTo>
                    <a:pt x="176782" y="65524"/>
                  </a:lnTo>
                  <a:lnTo>
                    <a:pt x="172554" y="54394"/>
                  </a:lnTo>
                  <a:lnTo>
                    <a:pt x="158499" y="38908"/>
                  </a:lnTo>
                  <a:lnTo>
                    <a:pt x="149837" y="33141"/>
                  </a:lnTo>
                  <a:lnTo>
                    <a:pt x="141723" y="30466"/>
                  </a:lnTo>
                  <a:lnTo>
                    <a:pt x="111457" y="32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05741" y="3570291"/>
              <a:ext cx="346164" cy="262083"/>
            </a:xfrm>
            <a:custGeom>
              <a:avLst/>
              <a:gdLst/>
              <a:ahLst/>
              <a:cxnLst/>
              <a:rect l="0" t="0" r="0" b="0"/>
              <a:pathLst>
                <a:path w="346164" h="262083">
                  <a:moveTo>
                    <a:pt x="0" y="72569"/>
                  </a:moveTo>
                  <a:lnTo>
                    <a:pt x="37477" y="80902"/>
                  </a:lnTo>
                  <a:lnTo>
                    <a:pt x="88901" y="82663"/>
                  </a:lnTo>
                  <a:lnTo>
                    <a:pt x="149747" y="91373"/>
                  </a:lnTo>
                  <a:lnTo>
                    <a:pt x="209604" y="93181"/>
                  </a:lnTo>
                  <a:lnTo>
                    <a:pt x="268177" y="85132"/>
                  </a:lnTo>
                  <a:lnTo>
                    <a:pt x="292325" y="78932"/>
                  </a:lnTo>
                  <a:lnTo>
                    <a:pt x="296659" y="74472"/>
                  </a:lnTo>
                  <a:lnTo>
                    <a:pt x="296038" y="69158"/>
                  </a:lnTo>
                  <a:lnTo>
                    <a:pt x="285990" y="57015"/>
                  </a:lnTo>
                  <a:lnTo>
                    <a:pt x="230853" y="16284"/>
                  </a:lnTo>
                  <a:lnTo>
                    <a:pt x="205661" y="0"/>
                  </a:lnTo>
                  <a:lnTo>
                    <a:pt x="204957" y="793"/>
                  </a:lnTo>
                  <a:lnTo>
                    <a:pt x="220639" y="18877"/>
                  </a:lnTo>
                  <a:lnTo>
                    <a:pt x="274624" y="58747"/>
                  </a:lnTo>
                  <a:lnTo>
                    <a:pt x="336989" y="95074"/>
                  </a:lnTo>
                  <a:lnTo>
                    <a:pt x="342812" y="102780"/>
                  </a:lnTo>
                  <a:lnTo>
                    <a:pt x="346163" y="123821"/>
                  </a:lnTo>
                  <a:lnTo>
                    <a:pt x="340633" y="145650"/>
                  </a:lnTo>
                  <a:lnTo>
                    <a:pt x="312618" y="198829"/>
                  </a:lnTo>
                  <a:lnTo>
                    <a:pt x="284269" y="262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40519" y="3410404"/>
              <a:ext cx="254860" cy="379928"/>
            </a:xfrm>
            <a:custGeom>
              <a:avLst/>
              <a:gdLst/>
              <a:ahLst/>
              <a:cxnLst/>
              <a:rect l="0" t="0" r="0" b="0"/>
              <a:pathLst>
                <a:path w="254860" h="379928">
                  <a:moveTo>
                    <a:pt x="33760" y="21886"/>
                  </a:moveTo>
                  <a:lnTo>
                    <a:pt x="14632" y="74591"/>
                  </a:lnTo>
                  <a:lnTo>
                    <a:pt x="3422" y="90544"/>
                  </a:lnTo>
                  <a:lnTo>
                    <a:pt x="667" y="92224"/>
                  </a:lnTo>
                  <a:lnTo>
                    <a:pt x="0" y="89835"/>
                  </a:lnTo>
                  <a:lnTo>
                    <a:pt x="3548" y="76652"/>
                  </a:lnTo>
                  <a:lnTo>
                    <a:pt x="24890" y="36300"/>
                  </a:lnTo>
                  <a:lnTo>
                    <a:pt x="47900" y="12509"/>
                  </a:lnTo>
                  <a:lnTo>
                    <a:pt x="57225" y="5106"/>
                  </a:lnTo>
                  <a:lnTo>
                    <a:pt x="80064" y="0"/>
                  </a:lnTo>
                  <a:lnTo>
                    <a:pt x="104643" y="2800"/>
                  </a:lnTo>
                  <a:lnTo>
                    <a:pt x="127265" y="11843"/>
                  </a:lnTo>
                  <a:lnTo>
                    <a:pt x="154142" y="35678"/>
                  </a:lnTo>
                  <a:lnTo>
                    <a:pt x="171334" y="64967"/>
                  </a:lnTo>
                  <a:lnTo>
                    <a:pt x="191318" y="128222"/>
                  </a:lnTo>
                  <a:lnTo>
                    <a:pt x="200064" y="183531"/>
                  </a:lnTo>
                  <a:lnTo>
                    <a:pt x="200621" y="240685"/>
                  </a:lnTo>
                  <a:lnTo>
                    <a:pt x="192515" y="287667"/>
                  </a:lnTo>
                  <a:lnTo>
                    <a:pt x="168386" y="347221"/>
                  </a:lnTo>
                  <a:lnTo>
                    <a:pt x="154425" y="365741"/>
                  </a:lnTo>
                  <a:lnTo>
                    <a:pt x="145789" y="373955"/>
                  </a:lnTo>
                  <a:lnTo>
                    <a:pt x="135352" y="378261"/>
                  </a:lnTo>
                  <a:lnTo>
                    <a:pt x="111278" y="379927"/>
                  </a:lnTo>
                  <a:lnTo>
                    <a:pt x="77006" y="374287"/>
                  </a:lnTo>
                  <a:lnTo>
                    <a:pt x="68440" y="369124"/>
                  </a:lnTo>
                  <a:lnTo>
                    <a:pt x="55803" y="354029"/>
                  </a:lnTo>
                  <a:lnTo>
                    <a:pt x="42111" y="325799"/>
                  </a:lnTo>
                  <a:lnTo>
                    <a:pt x="40591" y="305527"/>
                  </a:lnTo>
                  <a:lnTo>
                    <a:pt x="41824" y="295208"/>
                  </a:lnTo>
                  <a:lnTo>
                    <a:pt x="46155" y="287159"/>
                  </a:lnTo>
                  <a:lnTo>
                    <a:pt x="60326" y="275096"/>
                  </a:lnTo>
                  <a:lnTo>
                    <a:pt x="88035" y="261728"/>
                  </a:lnTo>
                  <a:lnTo>
                    <a:pt x="111305" y="260283"/>
                  </a:lnTo>
                  <a:lnTo>
                    <a:pt x="169751" y="271952"/>
                  </a:lnTo>
                  <a:lnTo>
                    <a:pt x="231385" y="292195"/>
                  </a:lnTo>
                  <a:lnTo>
                    <a:pt x="254859" y="306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96070" y="3442818"/>
              <a:ext cx="20407" cy="294799"/>
            </a:xfrm>
            <a:custGeom>
              <a:avLst/>
              <a:gdLst/>
              <a:ahLst/>
              <a:cxnLst/>
              <a:rect l="0" t="0" r="0" b="0"/>
              <a:pathLst>
                <a:path w="20407" h="294799">
                  <a:moveTo>
                    <a:pt x="9878" y="0"/>
                  </a:moveTo>
                  <a:lnTo>
                    <a:pt x="1544" y="48931"/>
                  </a:lnTo>
                  <a:lnTo>
                    <a:pt x="0" y="96777"/>
                  </a:lnTo>
                  <a:lnTo>
                    <a:pt x="5067" y="154167"/>
                  </a:lnTo>
                  <a:lnTo>
                    <a:pt x="10097" y="213770"/>
                  </a:lnTo>
                  <a:lnTo>
                    <a:pt x="18023" y="261765"/>
                  </a:lnTo>
                  <a:lnTo>
                    <a:pt x="2040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16399" y="3474404"/>
              <a:ext cx="189550" cy="144966"/>
            </a:xfrm>
            <a:custGeom>
              <a:avLst/>
              <a:gdLst/>
              <a:ahLst/>
              <a:cxnLst/>
              <a:rect l="0" t="0" r="0" b="0"/>
              <a:pathLst>
                <a:path w="189550" h="144966">
                  <a:moveTo>
                    <a:pt x="189549" y="126342"/>
                  </a:moveTo>
                  <a:lnTo>
                    <a:pt x="146857" y="129461"/>
                  </a:lnTo>
                  <a:lnTo>
                    <a:pt x="93546" y="143131"/>
                  </a:lnTo>
                  <a:lnTo>
                    <a:pt x="55949" y="144965"/>
                  </a:lnTo>
                  <a:lnTo>
                    <a:pt x="33075" y="141247"/>
                  </a:lnTo>
                  <a:lnTo>
                    <a:pt x="14330" y="132577"/>
                  </a:lnTo>
                  <a:lnTo>
                    <a:pt x="6056" y="126989"/>
                  </a:lnTo>
                  <a:lnTo>
                    <a:pt x="1709" y="119754"/>
                  </a:lnTo>
                  <a:lnTo>
                    <a:pt x="0" y="102357"/>
                  </a:lnTo>
                  <a:lnTo>
                    <a:pt x="14687" y="41857"/>
                  </a:lnTo>
                  <a:lnTo>
                    <a:pt x="210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11233" y="3684974"/>
              <a:ext cx="45642" cy="147400"/>
            </a:xfrm>
            <a:custGeom>
              <a:avLst/>
              <a:gdLst/>
              <a:ahLst/>
              <a:cxnLst/>
              <a:rect l="0" t="0" r="0" b="0"/>
              <a:pathLst>
                <a:path w="45642" h="147400">
                  <a:moveTo>
                    <a:pt x="0" y="0"/>
                  </a:moveTo>
                  <a:lnTo>
                    <a:pt x="34746" y="37086"/>
                  </a:lnTo>
                  <a:lnTo>
                    <a:pt x="43909" y="55087"/>
                  </a:lnTo>
                  <a:lnTo>
                    <a:pt x="45641" y="77905"/>
                  </a:lnTo>
                  <a:lnTo>
                    <a:pt x="41342" y="101305"/>
                  </a:lnTo>
                  <a:lnTo>
                    <a:pt x="22637" y="13227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09296" y="3386620"/>
              <a:ext cx="178638" cy="321779"/>
            </a:xfrm>
            <a:custGeom>
              <a:avLst/>
              <a:gdLst/>
              <a:ahLst/>
              <a:cxnLst/>
              <a:rect l="0" t="0" r="0" b="0"/>
              <a:pathLst>
                <a:path w="178638" h="321779">
                  <a:moveTo>
                    <a:pt x="175678" y="66727"/>
                  </a:moveTo>
                  <a:lnTo>
                    <a:pt x="158910" y="72316"/>
                  </a:lnTo>
                  <a:lnTo>
                    <a:pt x="144439" y="84419"/>
                  </a:lnTo>
                  <a:lnTo>
                    <a:pt x="110213" y="130841"/>
                  </a:lnTo>
                  <a:lnTo>
                    <a:pt x="88563" y="188254"/>
                  </a:lnTo>
                  <a:lnTo>
                    <a:pt x="81261" y="241467"/>
                  </a:lnTo>
                  <a:lnTo>
                    <a:pt x="75303" y="276039"/>
                  </a:lnTo>
                  <a:lnTo>
                    <a:pt x="77644" y="297795"/>
                  </a:lnTo>
                  <a:lnTo>
                    <a:pt x="82246" y="306170"/>
                  </a:lnTo>
                  <a:lnTo>
                    <a:pt x="96718" y="318595"/>
                  </a:lnTo>
                  <a:lnTo>
                    <a:pt x="117968" y="321778"/>
                  </a:lnTo>
                  <a:lnTo>
                    <a:pt x="140670" y="318123"/>
                  </a:lnTo>
                  <a:lnTo>
                    <a:pt x="158559" y="308700"/>
                  </a:lnTo>
                  <a:lnTo>
                    <a:pt x="171189" y="290474"/>
                  </a:lnTo>
                  <a:lnTo>
                    <a:pt x="176195" y="279062"/>
                  </a:lnTo>
                  <a:lnTo>
                    <a:pt x="178637" y="253905"/>
                  </a:lnTo>
                  <a:lnTo>
                    <a:pt x="174653" y="229466"/>
                  </a:lnTo>
                  <a:lnTo>
                    <a:pt x="159256" y="202553"/>
                  </a:lnTo>
                  <a:lnTo>
                    <a:pt x="146542" y="187145"/>
                  </a:lnTo>
                  <a:lnTo>
                    <a:pt x="90741" y="153097"/>
                  </a:lnTo>
                  <a:lnTo>
                    <a:pt x="28216" y="106641"/>
                  </a:lnTo>
                  <a:lnTo>
                    <a:pt x="7853" y="76603"/>
                  </a:lnTo>
                  <a:lnTo>
                    <a:pt x="0" y="39887"/>
                  </a:lnTo>
                  <a:lnTo>
                    <a:pt x="2407" y="30117"/>
                  </a:lnTo>
                  <a:lnTo>
                    <a:pt x="7522" y="22433"/>
                  </a:lnTo>
                  <a:lnTo>
                    <a:pt x="22563" y="10776"/>
                  </a:lnTo>
                  <a:lnTo>
                    <a:pt x="40946" y="1696"/>
                  </a:lnTo>
                  <a:lnTo>
                    <a:pt x="60815" y="0"/>
                  </a:lnTo>
                  <a:lnTo>
                    <a:pt x="80174" y="4315"/>
                  </a:lnTo>
                  <a:lnTo>
                    <a:pt x="96577" y="14032"/>
                  </a:lnTo>
                  <a:lnTo>
                    <a:pt x="123035" y="45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60940" y="3442818"/>
              <a:ext cx="13548" cy="252685"/>
            </a:xfrm>
            <a:custGeom>
              <a:avLst/>
              <a:gdLst/>
              <a:ahLst/>
              <a:cxnLst/>
              <a:rect l="0" t="0" r="0" b="0"/>
              <a:pathLst>
                <a:path w="13548" h="252685">
                  <a:moveTo>
                    <a:pt x="13547" y="0"/>
                  </a:moveTo>
                  <a:lnTo>
                    <a:pt x="2368" y="11179"/>
                  </a:lnTo>
                  <a:lnTo>
                    <a:pt x="0" y="32264"/>
                  </a:lnTo>
                  <a:lnTo>
                    <a:pt x="2422" y="87872"/>
                  </a:lnTo>
                  <a:lnTo>
                    <a:pt x="2900" y="143916"/>
                  </a:lnTo>
                  <a:lnTo>
                    <a:pt x="6115" y="200047"/>
                  </a:lnTo>
                  <a:lnTo>
                    <a:pt x="1354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13784" y="3442818"/>
              <a:ext cx="258074" cy="323473"/>
            </a:xfrm>
            <a:custGeom>
              <a:avLst/>
              <a:gdLst/>
              <a:ahLst/>
              <a:cxnLst/>
              <a:rect l="0" t="0" r="0" b="0"/>
              <a:pathLst>
                <a:path w="258074" h="323473">
                  <a:moveTo>
                    <a:pt x="176558" y="0"/>
                  </a:moveTo>
                  <a:lnTo>
                    <a:pt x="159790" y="11179"/>
                  </a:lnTo>
                  <a:lnTo>
                    <a:pt x="127006" y="18130"/>
                  </a:lnTo>
                  <a:lnTo>
                    <a:pt x="74006" y="13243"/>
                  </a:lnTo>
                  <a:lnTo>
                    <a:pt x="21596" y="14184"/>
                  </a:lnTo>
                  <a:lnTo>
                    <a:pt x="10079" y="16475"/>
                  </a:lnTo>
                  <a:lnTo>
                    <a:pt x="3571" y="21512"/>
                  </a:lnTo>
                  <a:lnTo>
                    <a:pt x="402" y="28380"/>
                  </a:lnTo>
                  <a:lnTo>
                    <a:pt x="0" y="45369"/>
                  </a:lnTo>
                  <a:lnTo>
                    <a:pt x="12393" y="95185"/>
                  </a:lnTo>
                  <a:lnTo>
                    <a:pt x="17982" y="100892"/>
                  </a:lnTo>
                  <a:lnTo>
                    <a:pt x="25217" y="103526"/>
                  </a:lnTo>
                  <a:lnTo>
                    <a:pt x="55287" y="101644"/>
                  </a:lnTo>
                  <a:lnTo>
                    <a:pt x="79376" y="98988"/>
                  </a:lnTo>
                  <a:lnTo>
                    <a:pt x="134124" y="109814"/>
                  </a:lnTo>
                  <a:lnTo>
                    <a:pt x="175325" y="124204"/>
                  </a:lnTo>
                  <a:lnTo>
                    <a:pt x="236034" y="175666"/>
                  </a:lnTo>
                  <a:lnTo>
                    <a:pt x="251632" y="202178"/>
                  </a:lnTo>
                  <a:lnTo>
                    <a:pt x="258073" y="237849"/>
                  </a:lnTo>
                  <a:lnTo>
                    <a:pt x="254393" y="272465"/>
                  </a:lnTo>
                  <a:lnTo>
                    <a:pt x="242736" y="291111"/>
                  </a:lnTo>
                  <a:lnTo>
                    <a:pt x="224688" y="306028"/>
                  </a:lnTo>
                  <a:lnTo>
                    <a:pt x="201068" y="316557"/>
                  </a:lnTo>
                  <a:lnTo>
                    <a:pt x="155874" y="323472"/>
                  </a:lnTo>
                  <a:lnTo>
                    <a:pt x="134999" y="321970"/>
                  </a:lnTo>
                  <a:lnTo>
                    <a:pt x="11338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97310" y="3305948"/>
              <a:ext cx="761444" cy="526281"/>
            </a:xfrm>
            <a:custGeom>
              <a:avLst/>
              <a:gdLst/>
              <a:ahLst/>
              <a:cxnLst/>
              <a:rect l="0" t="0" r="0" b="0"/>
              <a:pathLst>
                <a:path w="761444" h="526281">
                  <a:moveTo>
                    <a:pt x="387747" y="31585"/>
                  </a:moveTo>
                  <a:lnTo>
                    <a:pt x="338195" y="16931"/>
                  </a:lnTo>
                  <a:lnTo>
                    <a:pt x="279749" y="19705"/>
                  </a:lnTo>
                  <a:lnTo>
                    <a:pt x="219150" y="29284"/>
                  </a:lnTo>
                  <a:lnTo>
                    <a:pt x="157719" y="45783"/>
                  </a:lnTo>
                  <a:lnTo>
                    <a:pt x="103688" y="74644"/>
                  </a:lnTo>
                  <a:lnTo>
                    <a:pt x="44444" y="122888"/>
                  </a:lnTo>
                  <a:lnTo>
                    <a:pt x="22945" y="149495"/>
                  </a:lnTo>
                  <a:lnTo>
                    <a:pt x="7346" y="185195"/>
                  </a:lnTo>
                  <a:lnTo>
                    <a:pt x="0" y="239179"/>
                  </a:lnTo>
                  <a:lnTo>
                    <a:pt x="1068" y="279748"/>
                  </a:lnTo>
                  <a:lnTo>
                    <a:pt x="21982" y="341906"/>
                  </a:lnTo>
                  <a:lnTo>
                    <a:pt x="58402" y="401060"/>
                  </a:lnTo>
                  <a:lnTo>
                    <a:pt x="104474" y="441401"/>
                  </a:lnTo>
                  <a:lnTo>
                    <a:pt x="145788" y="464526"/>
                  </a:lnTo>
                  <a:lnTo>
                    <a:pt x="208780" y="487624"/>
                  </a:lnTo>
                  <a:lnTo>
                    <a:pt x="271935" y="508860"/>
                  </a:lnTo>
                  <a:lnTo>
                    <a:pt x="328519" y="515676"/>
                  </a:lnTo>
                  <a:lnTo>
                    <a:pt x="382157" y="523955"/>
                  </a:lnTo>
                  <a:lnTo>
                    <a:pt x="431324" y="525693"/>
                  </a:lnTo>
                  <a:lnTo>
                    <a:pt x="494750" y="526280"/>
                  </a:lnTo>
                  <a:lnTo>
                    <a:pt x="546274" y="517991"/>
                  </a:lnTo>
                  <a:lnTo>
                    <a:pt x="604111" y="505088"/>
                  </a:lnTo>
                  <a:lnTo>
                    <a:pt x="655613" y="485685"/>
                  </a:lnTo>
                  <a:lnTo>
                    <a:pt x="710237" y="452444"/>
                  </a:lnTo>
                  <a:lnTo>
                    <a:pt x="741437" y="424594"/>
                  </a:lnTo>
                  <a:lnTo>
                    <a:pt x="749663" y="404348"/>
                  </a:lnTo>
                  <a:lnTo>
                    <a:pt x="761443" y="348002"/>
                  </a:lnTo>
                  <a:lnTo>
                    <a:pt x="751571" y="294872"/>
                  </a:lnTo>
                  <a:lnTo>
                    <a:pt x="737297" y="253868"/>
                  </a:lnTo>
                  <a:lnTo>
                    <a:pt x="698491" y="199067"/>
                  </a:lnTo>
                  <a:lnTo>
                    <a:pt x="669332" y="169337"/>
                  </a:lnTo>
                  <a:lnTo>
                    <a:pt x="610110" y="124840"/>
                  </a:lnTo>
                  <a:lnTo>
                    <a:pt x="548036" y="88074"/>
                  </a:lnTo>
                  <a:lnTo>
                    <a:pt x="492848" y="59771"/>
                  </a:lnTo>
                  <a:lnTo>
                    <a:pt x="442805" y="41756"/>
                  </a:lnTo>
                  <a:lnTo>
                    <a:pt x="389134" y="24019"/>
                  </a:lnTo>
                  <a:lnTo>
                    <a:pt x="3351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055937" y="4348269"/>
            <a:ext cx="3343825" cy="484312"/>
            <a:chOff x="1055937" y="4348269"/>
            <a:chExt cx="3343825" cy="484312"/>
          </a:xfrm>
        </p:grpSpPr>
        <p:sp>
          <p:nvSpPr>
            <p:cNvPr id="70" name="Freeform 69"/>
            <p:cNvSpPr/>
            <p:nvPr/>
          </p:nvSpPr>
          <p:spPr>
            <a:xfrm>
              <a:off x="1055937" y="4348269"/>
              <a:ext cx="288731" cy="424407"/>
            </a:xfrm>
            <a:custGeom>
              <a:avLst/>
              <a:gdLst/>
              <a:ahLst/>
              <a:cxnLst/>
              <a:rect l="0" t="0" r="0" b="0"/>
              <a:pathLst>
                <a:path w="288731" h="424407">
                  <a:moveTo>
                    <a:pt x="165368" y="0"/>
                  </a:moveTo>
                  <a:lnTo>
                    <a:pt x="110323" y="16789"/>
                  </a:lnTo>
                  <a:lnTo>
                    <a:pt x="73539" y="18623"/>
                  </a:lnTo>
                  <a:lnTo>
                    <a:pt x="12766" y="11826"/>
                  </a:lnTo>
                  <a:lnTo>
                    <a:pt x="5141" y="14903"/>
                  </a:lnTo>
                  <a:lnTo>
                    <a:pt x="1229" y="20464"/>
                  </a:lnTo>
                  <a:lnTo>
                    <a:pt x="0" y="36001"/>
                  </a:lnTo>
                  <a:lnTo>
                    <a:pt x="15039" y="95144"/>
                  </a:lnTo>
                  <a:lnTo>
                    <a:pt x="35568" y="157962"/>
                  </a:lnTo>
                  <a:lnTo>
                    <a:pt x="42558" y="179000"/>
                  </a:lnTo>
                  <a:lnTo>
                    <a:pt x="47230" y="183674"/>
                  </a:lnTo>
                  <a:lnTo>
                    <a:pt x="52684" y="184451"/>
                  </a:lnTo>
                  <a:lnTo>
                    <a:pt x="106516" y="171131"/>
                  </a:lnTo>
                  <a:lnTo>
                    <a:pt x="159202" y="168985"/>
                  </a:lnTo>
                  <a:lnTo>
                    <a:pt x="183685" y="174930"/>
                  </a:lnTo>
                  <a:lnTo>
                    <a:pt x="214079" y="191431"/>
                  </a:lnTo>
                  <a:lnTo>
                    <a:pt x="245310" y="217968"/>
                  </a:lnTo>
                  <a:lnTo>
                    <a:pt x="272840" y="261381"/>
                  </a:lnTo>
                  <a:lnTo>
                    <a:pt x="285599" y="295425"/>
                  </a:lnTo>
                  <a:lnTo>
                    <a:pt x="288730" y="333458"/>
                  </a:lnTo>
                  <a:lnTo>
                    <a:pt x="285316" y="356434"/>
                  </a:lnTo>
                  <a:lnTo>
                    <a:pt x="276780" y="375224"/>
                  </a:lnTo>
                  <a:lnTo>
                    <a:pt x="264018" y="391374"/>
                  </a:lnTo>
                  <a:lnTo>
                    <a:pt x="237102" y="412450"/>
                  </a:lnTo>
                  <a:lnTo>
                    <a:pt x="217137" y="422347"/>
                  </a:lnTo>
                  <a:lnTo>
                    <a:pt x="196565" y="424406"/>
                  </a:lnTo>
                  <a:lnTo>
                    <a:pt x="137024" y="420400"/>
                  </a:lnTo>
                  <a:lnTo>
                    <a:pt x="8114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73989" y="4393504"/>
              <a:ext cx="134287" cy="228507"/>
            </a:xfrm>
            <a:custGeom>
              <a:avLst/>
              <a:gdLst/>
              <a:ahLst/>
              <a:cxnLst/>
              <a:rect l="0" t="0" r="0" b="0"/>
              <a:pathLst>
                <a:path w="134287" h="228507">
                  <a:moveTo>
                    <a:pt x="0" y="17936"/>
                  </a:moveTo>
                  <a:lnTo>
                    <a:pt x="11179" y="6758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105142" y="11790"/>
                  </a:lnTo>
                  <a:lnTo>
                    <a:pt x="131239" y="27293"/>
                  </a:lnTo>
                  <a:lnTo>
                    <a:pt x="134286" y="33533"/>
                  </a:lnTo>
                  <a:lnTo>
                    <a:pt x="133978" y="40032"/>
                  </a:lnTo>
                  <a:lnTo>
                    <a:pt x="131433" y="46705"/>
                  </a:lnTo>
                  <a:lnTo>
                    <a:pt x="116126" y="57239"/>
                  </a:lnTo>
                  <a:lnTo>
                    <a:pt x="55790" y="83980"/>
                  </a:lnTo>
                  <a:lnTo>
                    <a:pt x="41173" y="97592"/>
                  </a:lnTo>
                  <a:lnTo>
                    <a:pt x="30778" y="115340"/>
                  </a:lnTo>
                  <a:lnTo>
                    <a:pt x="23937" y="150651"/>
                  </a:lnTo>
                  <a:lnTo>
                    <a:pt x="28576" y="174017"/>
                  </a:lnTo>
                  <a:lnTo>
                    <a:pt x="42114" y="228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26632" y="47588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21430" y="4379855"/>
              <a:ext cx="52643" cy="147399"/>
            </a:xfrm>
            <a:custGeom>
              <a:avLst/>
              <a:gdLst/>
              <a:ahLst/>
              <a:cxnLst/>
              <a:rect l="0" t="0" r="0" b="0"/>
              <a:pathLst>
                <a:path w="52643" h="147399">
                  <a:moveTo>
                    <a:pt x="0" y="0"/>
                  </a:moveTo>
                  <a:lnTo>
                    <a:pt x="14654" y="53027"/>
                  </a:lnTo>
                  <a:lnTo>
                    <a:pt x="39999" y="113669"/>
                  </a:lnTo>
                  <a:lnTo>
                    <a:pt x="52642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84601" y="4400911"/>
              <a:ext cx="73700" cy="431670"/>
            </a:xfrm>
            <a:custGeom>
              <a:avLst/>
              <a:gdLst/>
              <a:ahLst/>
              <a:cxnLst/>
              <a:rect l="0" t="0" r="0" b="0"/>
              <a:pathLst>
                <a:path w="73700" h="431670">
                  <a:moveTo>
                    <a:pt x="73699" y="0"/>
                  </a:moveTo>
                  <a:lnTo>
                    <a:pt x="62246" y="52051"/>
                  </a:lnTo>
                  <a:lnTo>
                    <a:pt x="52368" y="101990"/>
                  </a:lnTo>
                  <a:lnTo>
                    <a:pt x="45152" y="152662"/>
                  </a:lnTo>
                  <a:lnTo>
                    <a:pt x="37125" y="215900"/>
                  </a:lnTo>
                  <a:lnTo>
                    <a:pt x="31509" y="276657"/>
                  </a:lnTo>
                  <a:lnTo>
                    <a:pt x="20348" y="328000"/>
                  </a:lnTo>
                  <a:lnTo>
                    <a:pt x="4586" y="38838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07656" y="4554237"/>
              <a:ext cx="129630" cy="197196"/>
            </a:xfrm>
            <a:custGeom>
              <a:avLst/>
              <a:gdLst/>
              <a:ahLst/>
              <a:cxnLst/>
              <a:rect l="0" t="0" r="0" b="0"/>
              <a:pathLst>
                <a:path w="129630" h="197196">
                  <a:moveTo>
                    <a:pt x="34872" y="57245"/>
                  </a:moveTo>
                  <a:lnTo>
                    <a:pt x="46051" y="68423"/>
                  </a:lnTo>
                  <a:lnTo>
                    <a:pt x="64017" y="73911"/>
                  </a:lnTo>
                  <a:lnTo>
                    <a:pt x="75359" y="75374"/>
                  </a:lnTo>
                  <a:lnTo>
                    <a:pt x="94200" y="70762"/>
                  </a:lnTo>
                  <a:lnTo>
                    <a:pt x="102500" y="66256"/>
                  </a:lnTo>
                  <a:lnTo>
                    <a:pt x="114842" y="51891"/>
                  </a:lnTo>
                  <a:lnTo>
                    <a:pt x="119771" y="43147"/>
                  </a:lnTo>
                  <a:lnTo>
                    <a:pt x="122128" y="24073"/>
                  </a:lnTo>
                  <a:lnTo>
                    <a:pt x="121119" y="14073"/>
                  </a:lnTo>
                  <a:lnTo>
                    <a:pt x="115766" y="7407"/>
                  </a:lnTo>
                  <a:lnTo>
                    <a:pt x="97341" y="0"/>
                  </a:lnTo>
                  <a:lnTo>
                    <a:pt x="76674" y="2946"/>
                  </a:lnTo>
                  <a:lnTo>
                    <a:pt x="56960" y="13225"/>
                  </a:lnTo>
                  <a:lnTo>
                    <a:pt x="17923" y="52791"/>
                  </a:lnTo>
                  <a:lnTo>
                    <a:pt x="2034" y="85691"/>
                  </a:lnTo>
                  <a:lnTo>
                    <a:pt x="0" y="108492"/>
                  </a:lnTo>
                  <a:lnTo>
                    <a:pt x="4166" y="130324"/>
                  </a:lnTo>
                  <a:lnTo>
                    <a:pt x="19665" y="161176"/>
                  </a:lnTo>
                  <a:lnTo>
                    <a:pt x="32403" y="177916"/>
                  </a:lnTo>
                  <a:lnTo>
                    <a:pt x="52102" y="190035"/>
                  </a:lnTo>
                  <a:lnTo>
                    <a:pt x="63906" y="194904"/>
                  </a:lnTo>
                  <a:lnTo>
                    <a:pt x="89500" y="197195"/>
                  </a:lnTo>
                  <a:lnTo>
                    <a:pt x="129629" y="194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63148" y="4527253"/>
              <a:ext cx="149803" cy="252686"/>
            </a:xfrm>
            <a:custGeom>
              <a:avLst/>
              <a:gdLst/>
              <a:ahLst/>
              <a:cxnLst/>
              <a:rect l="0" t="0" r="0" b="0"/>
              <a:pathLst>
                <a:path w="149803" h="252686">
                  <a:moveTo>
                    <a:pt x="116292" y="0"/>
                  </a:moveTo>
                  <a:lnTo>
                    <a:pt x="57675" y="0"/>
                  </a:lnTo>
                  <a:lnTo>
                    <a:pt x="37208" y="6240"/>
                  </a:lnTo>
                  <a:lnTo>
                    <a:pt x="5004" y="29309"/>
                  </a:lnTo>
                  <a:lnTo>
                    <a:pt x="1156" y="38257"/>
                  </a:lnTo>
                  <a:lnTo>
                    <a:pt x="0" y="60677"/>
                  </a:lnTo>
                  <a:lnTo>
                    <a:pt x="3669" y="69697"/>
                  </a:lnTo>
                  <a:lnTo>
                    <a:pt x="17104" y="82840"/>
                  </a:lnTo>
                  <a:lnTo>
                    <a:pt x="44399" y="96815"/>
                  </a:lnTo>
                  <a:lnTo>
                    <a:pt x="100687" y="110409"/>
                  </a:lnTo>
                  <a:lnTo>
                    <a:pt x="132837" y="134374"/>
                  </a:lnTo>
                  <a:lnTo>
                    <a:pt x="149010" y="160308"/>
                  </a:lnTo>
                  <a:lnTo>
                    <a:pt x="149802" y="170043"/>
                  </a:lnTo>
                  <a:lnTo>
                    <a:pt x="144444" y="190219"/>
                  </a:lnTo>
                  <a:lnTo>
                    <a:pt x="131143" y="204645"/>
                  </a:lnTo>
                  <a:lnTo>
                    <a:pt x="73633" y="231107"/>
                  </a:lnTo>
                  <a:lnTo>
                    <a:pt x="21535" y="252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26839" y="4556707"/>
              <a:ext cx="279522" cy="233760"/>
            </a:xfrm>
            <a:custGeom>
              <a:avLst/>
              <a:gdLst/>
              <a:ahLst/>
              <a:cxnLst/>
              <a:rect l="0" t="0" r="0" b="0"/>
              <a:pathLst>
                <a:path w="279522" h="233760">
                  <a:moveTo>
                    <a:pt x="0" y="54775"/>
                  </a:moveTo>
                  <a:lnTo>
                    <a:pt x="17981" y="70415"/>
                  </a:lnTo>
                  <a:lnTo>
                    <a:pt x="34898" y="78494"/>
                  </a:lnTo>
                  <a:lnTo>
                    <a:pt x="96117" y="85324"/>
                  </a:lnTo>
                  <a:lnTo>
                    <a:pt x="157890" y="93459"/>
                  </a:lnTo>
                  <a:lnTo>
                    <a:pt x="219476" y="102026"/>
                  </a:lnTo>
                  <a:lnTo>
                    <a:pt x="229375" y="101483"/>
                  </a:lnTo>
                  <a:lnTo>
                    <a:pt x="246614" y="94641"/>
                  </a:lnTo>
                  <a:lnTo>
                    <a:pt x="249807" y="89541"/>
                  </a:lnTo>
                  <a:lnTo>
                    <a:pt x="249596" y="83801"/>
                  </a:lnTo>
                  <a:lnTo>
                    <a:pt x="247116" y="77635"/>
                  </a:lnTo>
                  <a:lnTo>
                    <a:pt x="189809" y="23123"/>
                  </a:lnTo>
                  <a:lnTo>
                    <a:pt x="174437" y="10291"/>
                  </a:lnTo>
                  <a:lnTo>
                    <a:pt x="155906" y="689"/>
                  </a:lnTo>
                  <a:lnTo>
                    <a:pt x="153070" y="0"/>
                  </a:lnTo>
                  <a:lnTo>
                    <a:pt x="159278" y="5474"/>
                  </a:lnTo>
                  <a:lnTo>
                    <a:pt x="221794" y="37434"/>
                  </a:lnTo>
                  <a:lnTo>
                    <a:pt x="260230" y="57242"/>
                  </a:lnTo>
                  <a:lnTo>
                    <a:pt x="268243" y="63438"/>
                  </a:lnTo>
                  <a:lnTo>
                    <a:pt x="277147" y="82802"/>
                  </a:lnTo>
                  <a:lnTo>
                    <a:pt x="279521" y="94516"/>
                  </a:lnTo>
                  <a:lnTo>
                    <a:pt x="278764" y="104666"/>
                  </a:lnTo>
                  <a:lnTo>
                    <a:pt x="260133" y="156376"/>
                  </a:lnTo>
                  <a:lnTo>
                    <a:pt x="236999" y="214311"/>
                  </a:lnTo>
                  <a:lnTo>
                    <a:pt x="231627" y="233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90093" y="4366960"/>
              <a:ext cx="242156" cy="425372"/>
            </a:xfrm>
            <a:custGeom>
              <a:avLst/>
              <a:gdLst/>
              <a:ahLst/>
              <a:cxnLst/>
              <a:rect l="0" t="0" r="0" b="0"/>
              <a:pathLst>
                <a:path w="242156" h="425372">
                  <a:moveTo>
                    <a:pt x="0" y="44480"/>
                  </a:moveTo>
                  <a:lnTo>
                    <a:pt x="37086" y="9733"/>
                  </a:lnTo>
                  <a:lnTo>
                    <a:pt x="55087" y="571"/>
                  </a:lnTo>
                  <a:lnTo>
                    <a:pt x="64801" y="0"/>
                  </a:lnTo>
                  <a:lnTo>
                    <a:pt x="84952" y="5604"/>
                  </a:lnTo>
                  <a:lnTo>
                    <a:pt x="110439" y="21913"/>
                  </a:lnTo>
                  <a:lnTo>
                    <a:pt x="122393" y="41079"/>
                  </a:lnTo>
                  <a:lnTo>
                    <a:pt x="145189" y="97101"/>
                  </a:lnTo>
                  <a:lnTo>
                    <a:pt x="159742" y="147289"/>
                  </a:lnTo>
                  <a:lnTo>
                    <a:pt x="171463" y="204793"/>
                  </a:lnTo>
                  <a:lnTo>
                    <a:pt x="169093" y="265400"/>
                  </a:lnTo>
                  <a:lnTo>
                    <a:pt x="160586" y="320118"/>
                  </a:lnTo>
                  <a:lnTo>
                    <a:pt x="149486" y="371556"/>
                  </a:lnTo>
                  <a:lnTo>
                    <a:pt x="138188" y="398077"/>
                  </a:lnTo>
                  <a:lnTo>
                    <a:pt x="122248" y="415324"/>
                  </a:lnTo>
                  <a:lnTo>
                    <a:pt x="113084" y="421561"/>
                  </a:lnTo>
                  <a:lnTo>
                    <a:pt x="93543" y="425371"/>
                  </a:lnTo>
                  <a:lnTo>
                    <a:pt x="73160" y="421995"/>
                  </a:lnTo>
                  <a:lnTo>
                    <a:pt x="43124" y="406941"/>
                  </a:lnTo>
                  <a:lnTo>
                    <a:pt x="26575" y="394307"/>
                  </a:lnTo>
                  <a:lnTo>
                    <a:pt x="22396" y="385322"/>
                  </a:lnTo>
                  <a:lnTo>
                    <a:pt x="20872" y="362862"/>
                  </a:lnTo>
                  <a:lnTo>
                    <a:pt x="27214" y="343521"/>
                  </a:lnTo>
                  <a:lnTo>
                    <a:pt x="32181" y="335087"/>
                  </a:lnTo>
                  <a:lnTo>
                    <a:pt x="47058" y="322597"/>
                  </a:lnTo>
                  <a:lnTo>
                    <a:pt x="66538" y="314317"/>
                  </a:lnTo>
                  <a:lnTo>
                    <a:pt x="117172" y="309001"/>
                  </a:lnTo>
                  <a:lnTo>
                    <a:pt x="172234" y="307951"/>
                  </a:lnTo>
                  <a:lnTo>
                    <a:pt x="229712" y="307727"/>
                  </a:lnTo>
                  <a:lnTo>
                    <a:pt x="242155" y="307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11233" y="442196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60383"/>
                  </a:lnTo>
                  <a:lnTo>
                    <a:pt x="3119" y="111868"/>
                  </a:lnTo>
                  <a:lnTo>
                    <a:pt x="11453" y="159878"/>
                  </a:lnTo>
                  <a:lnTo>
                    <a:pt x="18211" y="211148"/>
                  </a:lnTo>
                  <a:lnTo>
                    <a:pt x="20214" y="257144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69029" y="4432497"/>
              <a:ext cx="152733" cy="176398"/>
            </a:xfrm>
            <a:custGeom>
              <a:avLst/>
              <a:gdLst/>
              <a:ahLst/>
              <a:cxnLst/>
              <a:rect l="0" t="0" r="0" b="0"/>
              <a:pathLst>
                <a:path w="152733" h="176398">
                  <a:moveTo>
                    <a:pt x="152732" y="126342"/>
                  </a:moveTo>
                  <a:lnTo>
                    <a:pt x="98858" y="161089"/>
                  </a:lnTo>
                  <a:lnTo>
                    <a:pt x="66970" y="173162"/>
                  </a:lnTo>
                  <a:lnTo>
                    <a:pt x="41696" y="176397"/>
                  </a:lnTo>
                  <a:lnTo>
                    <a:pt x="21105" y="171595"/>
                  </a:lnTo>
                  <a:lnTo>
                    <a:pt x="12338" y="167039"/>
                  </a:lnTo>
                  <a:lnTo>
                    <a:pt x="6494" y="159323"/>
                  </a:lnTo>
                  <a:lnTo>
                    <a:pt x="0" y="138271"/>
                  </a:lnTo>
                  <a:lnTo>
                    <a:pt x="3822" y="81293"/>
                  </a:lnTo>
                  <a:lnTo>
                    <a:pt x="12370" y="24397"/>
                  </a:lnTo>
                  <a:lnTo>
                    <a:pt x="158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48103" y="4664124"/>
              <a:ext cx="29256" cy="115815"/>
            </a:xfrm>
            <a:custGeom>
              <a:avLst/>
              <a:gdLst/>
              <a:ahLst/>
              <a:cxnLst/>
              <a:rect l="0" t="0" r="0" b="0"/>
              <a:pathLst>
                <a:path w="29256" h="115815">
                  <a:moveTo>
                    <a:pt x="0" y="0"/>
                  </a:moveTo>
                  <a:lnTo>
                    <a:pt x="23720" y="43963"/>
                  </a:lnTo>
                  <a:lnTo>
                    <a:pt x="29255" y="79837"/>
                  </a:lnTo>
                  <a:lnTo>
                    <a:pt x="27430" y="97094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26143" y="4429244"/>
              <a:ext cx="180527" cy="268000"/>
            </a:xfrm>
            <a:custGeom>
              <a:avLst/>
              <a:gdLst/>
              <a:ahLst/>
              <a:cxnLst/>
              <a:rect l="0" t="0" r="0" b="0"/>
              <a:pathLst>
                <a:path w="180527" h="268000">
                  <a:moveTo>
                    <a:pt x="153587" y="34838"/>
                  </a:moveTo>
                  <a:lnTo>
                    <a:pt x="137946" y="52820"/>
                  </a:lnTo>
                  <a:lnTo>
                    <a:pt x="115150" y="109192"/>
                  </a:lnTo>
                  <a:lnTo>
                    <a:pt x="97457" y="166856"/>
                  </a:lnTo>
                  <a:lnTo>
                    <a:pt x="92977" y="220100"/>
                  </a:lnTo>
                  <a:lnTo>
                    <a:pt x="96624" y="243519"/>
                  </a:lnTo>
                  <a:lnTo>
                    <a:pt x="101574" y="252338"/>
                  </a:lnTo>
                  <a:lnTo>
                    <a:pt x="116432" y="265256"/>
                  </a:lnTo>
                  <a:lnTo>
                    <a:pt x="125308" y="267999"/>
                  </a:lnTo>
                  <a:lnTo>
                    <a:pt x="144528" y="267927"/>
                  </a:lnTo>
                  <a:lnTo>
                    <a:pt x="161649" y="260876"/>
                  </a:lnTo>
                  <a:lnTo>
                    <a:pt x="169490" y="255720"/>
                  </a:lnTo>
                  <a:lnTo>
                    <a:pt x="174718" y="247604"/>
                  </a:lnTo>
                  <a:lnTo>
                    <a:pt x="180526" y="226107"/>
                  </a:lnTo>
                  <a:lnTo>
                    <a:pt x="176869" y="204075"/>
                  </a:lnTo>
                  <a:lnTo>
                    <a:pt x="172618" y="193286"/>
                  </a:lnTo>
                  <a:lnTo>
                    <a:pt x="158536" y="178179"/>
                  </a:lnTo>
                  <a:lnTo>
                    <a:pt x="110738" y="155014"/>
                  </a:lnTo>
                  <a:lnTo>
                    <a:pt x="49407" y="132010"/>
                  </a:lnTo>
                  <a:lnTo>
                    <a:pt x="10305" y="100913"/>
                  </a:lnTo>
                  <a:lnTo>
                    <a:pt x="2169" y="80972"/>
                  </a:lnTo>
                  <a:lnTo>
                    <a:pt x="0" y="69104"/>
                  </a:lnTo>
                  <a:lnTo>
                    <a:pt x="3828" y="49677"/>
                  </a:lnTo>
                  <a:lnTo>
                    <a:pt x="19137" y="25587"/>
                  </a:lnTo>
                  <a:lnTo>
                    <a:pt x="33000" y="12010"/>
                  </a:lnTo>
                  <a:lnTo>
                    <a:pt x="50860" y="2076"/>
                  </a:lnTo>
                  <a:lnTo>
                    <a:pt x="70496" y="0"/>
                  </a:lnTo>
                  <a:lnTo>
                    <a:pt x="89752" y="4147"/>
                  </a:lnTo>
                  <a:lnTo>
                    <a:pt x="132530" y="34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16601" y="4411440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3" y="170555"/>
                  </a:lnTo>
                  <a:lnTo>
                    <a:pt x="10095" y="225023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73575" y="4432497"/>
              <a:ext cx="192529" cy="248369"/>
            </a:xfrm>
            <a:custGeom>
              <a:avLst/>
              <a:gdLst/>
              <a:ahLst/>
              <a:cxnLst/>
              <a:rect l="0" t="0" r="0" b="0"/>
              <a:pathLst>
                <a:path w="192529" h="248369">
                  <a:moveTo>
                    <a:pt x="116767" y="0"/>
                  </a:moveTo>
                  <a:lnTo>
                    <a:pt x="74075" y="3120"/>
                  </a:lnTo>
                  <a:lnTo>
                    <a:pt x="17038" y="13062"/>
                  </a:lnTo>
                  <a:lnTo>
                    <a:pt x="3033" y="26862"/>
                  </a:lnTo>
                  <a:lnTo>
                    <a:pt x="0" y="36626"/>
                  </a:lnTo>
                  <a:lnTo>
                    <a:pt x="1321" y="72723"/>
                  </a:lnTo>
                  <a:lnTo>
                    <a:pt x="6186" y="99392"/>
                  </a:lnTo>
                  <a:lnTo>
                    <a:pt x="12631" y="107206"/>
                  </a:lnTo>
                  <a:lnTo>
                    <a:pt x="21606" y="111245"/>
                  </a:lnTo>
                  <a:lnTo>
                    <a:pt x="42888" y="112613"/>
                  </a:lnTo>
                  <a:lnTo>
                    <a:pt x="101275" y="106481"/>
                  </a:lnTo>
                  <a:lnTo>
                    <a:pt x="121970" y="112056"/>
                  </a:lnTo>
                  <a:lnTo>
                    <a:pt x="154319" y="134699"/>
                  </a:lnTo>
                  <a:lnTo>
                    <a:pt x="182069" y="162871"/>
                  </a:lnTo>
                  <a:lnTo>
                    <a:pt x="191804" y="181182"/>
                  </a:lnTo>
                  <a:lnTo>
                    <a:pt x="192528" y="190978"/>
                  </a:lnTo>
                  <a:lnTo>
                    <a:pt x="187093" y="211221"/>
                  </a:lnTo>
                  <a:lnTo>
                    <a:pt x="173759" y="228797"/>
                  </a:lnTo>
                  <a:lnTo>
                    <a:pt x="165290" y="236759"/>
                  </a:lnTo>
                  <a:lnTo>
                    <a:pt x="143402" y="245606"/>
                  </a:lnTo>
                  <a:lnTo>
                    <a:pt x="120416" y="248368"/>
                  </a:lnTo>
                  <a:lnTo>
                    <a:pt x="8518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93521" y="4369326"/>
              <a:ext cx="406241" cy="408349"/>
            </a:xfrm>
            <a:custGeom>
              <a:avLst/>
              <a:gdLst/>
              <a:ahLst/>
              <a:cxnLst/>
              <a:rect l="0" t="0" r="0" b="0"/>
              <a:pathLst>
                <a:path w="406241" h="408349">
                  <a:moveTo>
                    <a:pt x="238934" y="21057"/>
                  </a:moveTo>
                  <a:lnTo>
                    <a:pt x="194972" y="6403"/>
                  </a:lnTo>
                  <a:lnTo>
                    <a:pt x="174942" y="5965"/>
                  </a:lnTo>
                  <a:lnTo>
                    <a:pt x="116947" y="12267"/>
                  </a:lnTo>
                  <a:lnTo>
                    <a:pt x="60424" y="40326"/>
                  </a:lnTo>
                  <a:lnTo>
                    <a:pt x="37734" y="65761"/>
                  </a:lnTo>
                  <a:lnTo>
                    <a:pt x="11331" y="126570"/>
                  </a:lnTo>
                  <a:lnTo>
                    <a:pt x="0" y="171620"/>
                  </a:lnTo>
                  <a:lnTo>
                    <a:pt x="853" y="208388"/>
                  </a:lnTo>
                  <a:lnTo>
                    <a:pt x="6779" y="230657"/>
                  </a:lnTo>
                  <a:lnTo>
                    <a:pt x="35737" y="293543"/>
                  </a:lnTo>
                  <a:lnTo>
                    <a:pt x="67478" y="332775"/>
                  </a:lnTo>
                  <a:lnTo>
                    <a:pt x="123782" y="375461"/>
                  </a:lnTo>
                  <a:lnTo>
                    <a:pt x="186350" y="402971"/>
                  </a:lnTo>
                  <a:lnTo>
                    <a:pt x="223484" y="408348"/>
                  </a:lnTo>
                  <a:lnTo>
                    <a:pt x="283520" y="398861"/>
                  </a:lnTo>
                  <a:lnTo>
                    <a:pt x="307883" y="391351"/>
                  </a:lnTo>
                  <a:lnTo>
                    <a:pt x="355740" y="360791"/>
                  </a:lnTo>
                  <a:lnTo>
                    <a:pt x="370007" y="344015"/>
                  </a:lnTo>
                  <a:lnTo>
                    <a:pt x="398655" y="300413"/>
                  </a:lnTo>
                  <a:lnTo>
                    <a:pt x="406240" y="237537"/>
                  </a:lnTo>
                  <a:lnTo>
                    <a:pt x="395787" y="179763"/>
                  </a:lnTo>
                  <a:lnTo>
                    <a:pt x="378003" y="127615"/>
                  </a:lnTo>
                  <a:lnTo>
                    <a:pt x="333409" y="65646"/>
                  </a:lnTo>
                  <a:lnTo>
                    <a:pt x="290153" y="28402"/>
                  </a:lnTo>
                  <a:lnTo>
                    <a:pt x="255421" y="6304"/>
                  </a:lnTo>
                  <a:lnTo>
                    <a:pt x="2389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5667515" y="1621388"/>
            <a:ext cx="242303" cy="4706240"/>
          </a:xfrm>
          <a:custGeom>
            <a:avLst/>
            <a:gdLst/>
            <a:ahLst/>
            <a:cxnLst/>
            <a:rect l="0" t="0" r="0" b="0"/>
            <a:pathLst>
              <a:path w="242303" h="4706240">
                <a:moveTo>
                  <a:pt x="238972" y="0"/>
                </a:moveTo>
                <a:lnTo>
                  <a:pt x="227793" y="16768"/>
                </a:lnTo>
                <a:lnTo>
                  <a:pt x="186244" y="45470"/>
                </a:lnTo>
                <a:lnTo>
                  <a:pt x="124765" y="75109"/>
                </a:lnTo>
                <a:lnTo>
                  <a:pt x="69194" y="112736"/>
                </a:lnTo>
                <a:lnTo>
                  <a:pt x="38539" y="133489"/>
                </a:lnTo>
                <a:lnTo>
                  <a:pt x="31650" y="142805"/>
                </a:lnTo>
                <a:lnTo>
                  <a:pt x="23997" y="165635"/>
                </a:lnTo>
                <a:lnTo>
                  <a:pt x="26834" y="188259"/>
                </a:lnTo>
                <a:lnTo>
                  <a:pt x="41585" y="217608"/>
                </a:lnTo>
                <a:lnTo>
                  <a:pt x="67531" y="248485"/>
                </a:lnTo>
                <a:lnTo>
                  <a:pt x="128063" y="288714"/>
                </a:lnTo>
                <a:lnTo>
                  <a:pt x="187804" y="329975"/>
                </a:lnTo>
                <a:lnTo>
                  <a:pt x="230604" y="373184"/>
                </a:lnTo>
                <a:lnTo>
                  <a:pt x="240323" y="391637"/>
                </a:lnTo>
                <a:lnTo>
                  <a:pt x="242302" y="411537"/>
                </a:lnTo>
                <a:lnTo>
                  <a:pt x="238112" y="432080"/>
                </a:lnTo>
                <a:lnTo>
                  <a:pt x="215448" y="484365"/>
                </a:lnTo>
                <a:lnTo>
                  <a:pt x="202209" y="545294"/>
                </a:lnTo>
                <a:lnTo>
                  <a:pt x="193387" y="568736"/>
                </a:lnTo>
                <a:lnTo>
                  <a:pt x="184604" y="621914"/>
                </a:lnTo>
                <a:lnTo>
                  <a:pt x="171950" y="677478"/>
                </a:lnTo>
                <a:lnTo>
                  <a:pt x="165422" y="732344"/>
                </a:lnTo>
                <a:lnTo>
                  <a:pt x="159597" y="768372"/>
                </a:lnTo>
                <a:lnTo>
                  <a:pt x="169883" y="830107"/>
                </a:lnTo>
                <a:lnTo>
                  <a:pt x="189594" y="884177"/>
                </a:lnTo>
                <a:lnTo>
                  <a:pt x="220396" y="947546"/>
                </a:lnTo>
                <a:lnTo>
                  <a:pt x="226588" y="958081"/>
                </a:lnTo>
                <a:lnTo>
                  <a:pt x="230348" y="979145"/>
                </a:lnTo>
                <a:lnTo>
                  <a:pt x="229713" y="989675"/>
                </a:lnTo>
                <a:lnTo>
                  <a:pt x="219649" y="1007615"/>
                </a:lnTo>
                <a:lnTo>
                  <a:pt x="184218" y="1053825"/>
                </a:lnTo>
                <a:lnTo>
                  <a:pt x="162409" y="1111210"/>
                </a:lnTo>
                <a:lnTo>
                  <a:pt x="157428" y="1165590"/>
                </a:lnTo>
                <a:lnTo>
                  <a:pt x="166495" y="1218273"/>
                </a:lnTo>
                <a:lnTo>
                  <a:pt x="175745" y="1280785"/>
                </a:lnTo>
                <a:lnTo>
                  <a:pt x="184705" y="1342222"/>
                </a:lnTo>
                <a:lnTo>
                  <a:pt x="174662" y="1402695"/>
                </a:lnTo>
                <a:lnTo>
                  <a:pt x="155949" y="1456917"/>
                </a:lnTo>
                <a:lnTo>
                  <a:pt x="128552" y="1519924"/>
                </a:lnTo>
                <a:lnTo>
                  <a:pt x="96798" y="1581762"/>
                </a:lnTo>
                <a:lnTo>
                  <a:pt x="78567" y="1644367"/>
                </a:lnTo>
                <a:lnTo>
                  <a:pt x="78491" y="1687599"/>
                </a:lnTo>
                <a:lnTo>
                  <a:pt x="90115" y="1736893"/>
                </a:lnTo>
                <a:lnTo>
                  <a:pt x="113728" y="1784238"/>
                </a:lnTo>
                <a:lnTo>
                  <a:pt x="153935" y="1839842"/>
                </a:lnTo>
                <a:lnTo>
                  <a:pt x="177374" y="1890318"/>
                </a:lnTo>
                <a:lnTo>
                  <a:pt x="191085" y="1938938"/>
                </a:lnTo>
                <a:lnTo>
                  <a:pt x="192028" y="1990388"/>
                </a:lnTo>
                <a:lnTo>
                  <a:pt x="186522" y="2022864"/>
                </a:lnTo>
                <a:lnTo>
                  <a:pt x="162944" y="2083440"/>
                </a:lnTo>
                <a:lnTo>
                  <a:pt x="132918" y="2137127"/>
                </a:lnTo>
                <a:lnTo>
                  <a:pt x="99839" y="2200442"/>
                </a:lnTo>
                <a:lnTo>
                  <a:pt x="68122" y="2263626"/>
                </a:lnTo>
                <a:lnTo>
                  <a:pt x="56584" y="2288193"/>
                </a:lnTo>
                <a:lnTo>
                  <a:pt x="45851" y="2337976"/>
                </a:lnTo>
                <a:lnTo>
                  <a:pt x="50210" y="2378853"/>
                </a:lnTo>
                <a:lnTo>
                  <a:pt x="75170" y="2440762"/>
                </a:lnTo>
                <a:lnTo>
                  <a:pt x="115366" y="2504153"/>
                </a:lnTo>
                <a:lnTo>
                  <a:pt x="151132" y="2558211"/>
                </a:lnTo>
                <a:lnTo>
                  <a:pt x="178120" y="2614968"/>
                </a:lnTo>
                <a:lnTo>
                  <a:pt x="190786" y="2652388"/>
                </a:lnTo>
                <a:lnTo>
                  <a:pt x="193889" y="2691421"/>
                </a:lnTo>
                <a:lnTo>
                  <a:pt x="181967" y="2753017"/>
                </a:lnTo>
                <a:lnTo>
                  <a:pt x="165160" y="2813511"/>
                </a:lnTo>
                <a:lnTo>
                  <a:pt x="151591" y="2850815"/>
                </a:lnTo>
                <a:lnTo>
                  <a:pt x="120404" y="2913954"/>
                </a:lnTo>
                <a:lnTo>
                  <a:pt x="102944" y="2966128"/>
                </a:lnTo>
                <a:lnTo>
                  <a:pt x="84665" y="3028532"/>
                </a:lnTo>
                <a:lnTo>
                  <a:pt x="72610" y="3089955"/>
                </a:lnTo>
                <a:lnTo>
                  <a:pt x="71136" y="3142125"/>
                </a:lnTo>
                <a:lnTo>
                  <a:pt x="79044" y="3197419"/>
                </a:lnTo>
                <a:lnTo>
                  <a:pt x="95281" y="3252879"/>
                </a:lnTo>
                <a:lnTo>
                  <a:pt x="117565" y="3312146"/>
                </a:lnTo>
                <a:lnTo>
                  <a:pt x="134109" y="3364067"/>
                </a:lnTo>
                <a:lnTo>
                  <a:pt x="133162" y="3419875"/>
                </a:lnTo>
                <a:lnTo>
                  <a:pt x="119242" y="3475071"/>
                </a:lnTo>
                <a:lnTo>
                  <a:pt x="87548" y="3537447"/>
                </a:lnTo>
                <a:lnTo>
                  <a:pt x="63005" y="3590886"/>
                </a:lnTo>
                <a:lnTo>
                  <a:pt x="35602" y="3653260"/>
                </a:lnTo>
                <a:lnTo>
                  <a:pt x="14850" y="3714926"/>
                </a:lnTo>
                <a:lnTo>
                  <a:pt x="0" y="3778345"/>
                </a:lnTo>
                <a:lnTo>
                  <a:pt x="879" y="3835083"/>
                </a:lnTo>
                <a:lnTo>
                  <a:pt x="8549" y="3893228"/>
                </a:lnTo>
                <a:lnTo>
                  <a:pt x="18230" y="3944381"/>
                </a:lnTo>
                <a:lnTo>
                  <a:pt x="31982" y="3997998"/>
                </a:lnTo>
                <a:lnTo>
                  <a:pt x="45963" y="4051959"/>
                </a:lnTo>
                <a:lnTo>
                  <a:pt x="59990" y="4114611"/>
                </a:lnTo>
                <a:lnTo>
                  <a:pt x="74026" y="4177983"/>
                </a:lnTo>
                <a:lnTo>
                  <a:pt x="88063" y="4239590"/>
                </a:lnTo>
                <a:lnTo>
                  <a:pt x="97422" y="4288512"/>
                </a:lnTo>
                <a:lnTo>
                  <a:pt x="104297" y="4344438"/>
                </a:lnTo>
                <a:lnTo>
                  <a:pt x="110984" y="4395216"/>
                </a:lnTo>
                <a:lnTo>
                  <a:pt x="102729" y="4451476"/>
                </a:lnTo>
                <a:lnTo>
                  <a:pt x="86170" y="4501812"/>
                </a:lnTo>
                <a:lnTo>
                  <a:pt x="67615" y="4557150"/>
                </a:lnTo>
                <a:lnTo>
                  <a:pt x="50272" y="4612189"/>
                </a:lnTo>
                <a:lnTo>
                  <a:pt x="32019" y="4672190"/>
                </a:lnTo>
                <a:lnTo>
                  <a:pt x="17874" y="47062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6060657" y="1624153"/>
            <a:ext cx="499465" cy="447067"/>
            <a:chOff x="6060657" y="1624153"/>
            <a:chExt cx="499465" cy="447067"/>
          </a:xfrm>
        </p:grpSpPr>
        <p:sp>
          <p:nvSpPr>
            <p:cNvPr id="88" name="Freeform 87"/>
            <p:cNvSpPr/>
            <p:nvPr/>
          </p:nvSpPr>
          <p:spPr>
            <a:xfrm>
              <a:off x="6060657" y="1631917"/>
              <a:ext cx="199339" cy="439303"/>
            </a:xfrm>
            <a:custGeom>
              <a:avLst/>
              <a:gdLst/>
              <a:ahLst/>
              <a:cxnLst/>
              <a:rect l="0" t="0" r="0" b="0"/>
              <a:pathLst>
                <a:path w="199339" h="439303">
                  <a:moveTo>
                    <a:pt x="172213" y="0"/>
                  </a:moveTo>
                  <a:lnTo>
                    <a:pt x="122715" y="55087"/>
                  </a:lnTo>
                  <a:lnTo>
                    <a:pt x="71869" y="116028"/>
                  </a:lnTo>
                  <a:lnTo>
                    <a:pt x="42645" y="166375"/>
                  </a:lnTo>
                  <a:lnTo>
                    <a:pt x="23728" y="207483"/>
                  </a:lnTo>
                  <a:lnTo>
                    <a:pt x="13031" y="263296"/>
                  </a:lnTo>
                  <a:lnTo>
                    <a:pt x="0" y="319381"/>
                  </a:lnTo>
                  <a:lnTo>
                    <a:pt x="824" y="355894"/>
                  </a:lnTo>
                  <a:lnTo>
                    <a:pt x="8477" y="388939"/>
                  </a:lnTo>
                  <a:lnTo>
                    <a:pt x="23743" y="415368"/>
                  </a:lnTo>
                  <a:lnTo>
                    <a:pt x="39546" y="427543"/>
                  </a:lnTo>
                  <a:lnTo>
                    <a:pt x="59438" y="435684"/>
                  </a:lnTo>
                  <a:lnTo>
                    <a:pt x="83876" y="439302"/>
                  </a:lnTo>
                  <a:lnTo>
                    <a:pt x="123942" y="430161"/>
                  </a:lnTo>
                  <a:lnTo>
                    <a:pt x="159860" y="412634"/>
                  </a:lnTo>
                  <a:lnTo>
                    <a:pt x="187141" y="387034"/>
                  </a:lnTo>
                  <a:lnTo>
                    <a:pt x="196395" y="364258"/>
                  </a:lnTo>
                  <a:lnTo>
                    <a:pt x="199338" y="339707"/>
                  </a:lnTo>
                  <a:lnTo>
                    <a:pt x="196747" y="317097"/>
                  </a:lnTo>
                  <a:lnTo>
                    <a:pt x="188576" y="298469"/>
                  </a:lnTo>
                  <a:lnTo>
                    <a:pt x="183122" y="290226"/>
                  </a:lnTo>
                  <a:lnTo>
                    <a:pt x="164583" y="277948"/>
                  </a:lnTo>
                  <a:lnTo>
                    <a:pt x="141916" y="270931"/>
                  </a:lnTo>
                  <a:lnTo>
                    <a:pt x="120144" y="271712"/>
                  </a:lnTo>
                  <a:lnTo>
                    <a:pt x="88155" y="284318"/>
                  </a:lnTo>
                  <a:lnTo>
                    <a:pt x="3534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69741" y="1624153"/>
              <a:ext cx="190381" cy="260449"/>
            </a:xfrm>
            <a:custGeom>
              <a:avLst/>
              <a:gdLst/>
              <a:ahLst/>
              <a:cxnLst/>
              <a:rect l="0" t="0" r="0" b="0"/>
              <a:pathLst>
                <a:path w="190381" h="260449">
                  <a:moveTo>
                    <a:pt x="0" y="39349"/>
                  </a:moveTo>
                  <a:lnTo>
                    <a:pt x="5589" y="22582"/>
                  </a:lnTo>
                  <a:lnTo>
                    <a:pt x="17691" y="11230"/>
                  </a:lnTo>
                  <a:lnTo>
                    <a:pt x="25832" y="6565"/>
                  </a:lnTo>
                  <a:lnTo>
                    <a:pt x="65235" y="0"/>
                  </a:lnTo>
                  <a:lnTo>
                    <a:pt x="114141" y="6187"/>
                  </a:lnTo>
                  <a:lnTo>
                    <a:pt x="145734" y="16525"/>
                  </a:lnTo>
                  <a:lnTo>
                    <a:pt x="170432" y="35056"/>
                  </a:lnTo>
                  <a:lnTo>
                    <a:pt x="185322" y="52649"/>
                  </a:lnTo>
                  <a:lnTo>
                    <a:pt x="190380" y="75286"/>
                  </a:lnTo>
                  <a:lnTo>
                    <a:pt x="187558" y="98605"/>
                  </a:lnTo>
                  <a:lnTo>
                    <a:pt x="178505" y="116768"/>
                  </a:lnTo>
                  <a:lnTo>
                    <a:pt x="163564" y="129519"/>
                  </a:lnTo>
                  <a:lnTo>
                    <a:pt x="101735" y="154760"/>
                  </a:lnTo>
                  <a:lnTo>
                    <a:pt x="88880" y="158404"/>
                  </a:lnTo>
                  <a:lnTo>
                    <a:pt x="79140" y="164342"/>
                  </a:lnTo>
                  <a:lnTo>
                    <a:pt x="65199" y="180300"/>
                  </a:lnTo>
                  <a:lnTo>
                    <a:pt x="63353" y="189468"/>
                  </a:lnTo>
                  <a:lnTo>
                    <a:pt x="70962" y="229399"/>
                  </a:lnTo>
                  <a:lnTo>
                    <a:pt x="73699" y="260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06611" y="2053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729658" y="1705616"/>
            <a:ext cx="871180" cy="357970"/>
            <a:chOff x="6729658" y="1705616"/>
            <a:chExt cx="871180" cy="357970"/>
          </a:xfrm>
        </p:grpSpPr>
        <p:sp>
          <p:nvSpPr>
            <p:cNvPr id="92" name="Freeform 91"/>
            <p:cNvSpPr/>
            <p:nvPr/>
          </p:nvSpPr>
          <p:spPr>
            <a:xfrm>
              <a:off x="6729658" y="1705616"/>
              <a:ext cx="292850" cy="357970"/>
            </a:xfrm>
            <a:custGeom>
              <a:avLst/>
              <a:gdLst/>
              <a:ahLst/>
              <a:cxnLst/>
              <a:rect l="0" t="0" r="0" b="0"/>
              <a:pathLst>
                <a:path w="292850" h="357970">
                  <a:moveTo>
                    <a:pt x="71751" y="357969"/>
                  </a:moveTo>
                  <a:lnTo>
                    <a:pt x="47727" y="302924"/>
                  </a:lnTo>
                  <a:lnTo>
                    <a:pt x="38539" y="251516"/>
                  </a:lnTo>
                  <a:lnTo>
                    <a:pt x="25806" y="196301"/>
                  </a:lnTo>
                  <a:lnTo>
                    <a:pt x="19261" y="140334"/>
                  </a:lnTo>
                  <a:lnTo>
                    <a:pt x="7917" y="84219"/>
                  </a:lnTo>
                  <a:lnTo>
                    <a:pt x="0" y="28074"/>
                  </a:lnTo>
                  <a:lnTo>
                    <a:pt x="2861" y="22226"/>
                  </a:lnTo>
                  <a:lnTo>
                    <a:pt x="8277" y="21836"/>
                  </a:lnTo>
                  <a:lnTo>
                    <a:pt x="15396" y="25086"/>
                  </a:lnTo>
                  <a:lnTo>
                    <a:pt x="29548" y="41175"/>
                  </a:lnTo>
                  <a:lnTo>
                    <a:pt x="57695" y="95221"/>
                  </a:lnTo>
                  <a:lnTo>
                    <a:pt x="95925" y="154508"/>
                  </a:lnTo>
                  <a:lnTo>
                    <a:pt x="136286" y="212026"/>
                  </a:lnTo>
                  <a:lnTo>
                    <a:pt x="164333" y="257815"/>
                  </a:lnTo>
                  <a:lnTo>
                    <a:pt x="222932" y="317108"/>
                  </a:lnTo>
                  <a:lnTo>
                    <a:pt x="241888" y="327331"/>
                  </a:lnTo>
                  <a:lnTo>
                    <a:pt x="250687" y="327015"/>
                  </a:lnTo>
                  <a:lnTo>
                    <a:pt x="258892" y="323295"/>
                  </a:lnTo>
                  <a:lnTo>
                    <a:pt x="266702" y="317306"/>
                  </a:lnTo>
                  <a:lnTo>
                    <a:pt x="275380" y="295053"/>
                  </a:lnTo>
                  <a:lnTo>
                    <a:pt x="286539" y="238696"/>
                  </a:lnTo>
                  <a:lnTo>
                    <a:pt x="290433" y="175268"/>
                  </a:lnTo>
                  <a:lnTo>
                    <a:pt x="284270" y="113347"/>
                  </a:lnTo>
                  <a:lnTo>
                    <a:pt x="282706" y="50726"/>
                  </a:lnTo>
                  <a:lnTo>
                    <a:pt x="2928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20039" y="1891003"/>
              <a:ext cx="153735" cy="157171"/>
            </a:xfrm>
            <a:custGeom>
              <a:avLst/>
              <a:gdLst/>
              <a:ahLst/>
              <a:cxnLst/>
              <a:rect l="0" t="0" r="0" b="0"/>
              <a:pathLst>
                <a:path w="153735" h="157171">
                  <a:moveTo>
                    <a:pt x="123567" y="14655"/>
                  </a:moveTo>
                  <a:lnTo>
                    <a:pt x="74015" y="0"/>
                  </a:lnTo>
                  <a:lnTo>
                    <a:pt x="63626" y="206"/>
                  </a:lnTo>
                  <a:lnTo>
                    <a:pt x="45844" y="6673"/>
                  </a:lnTo>
                  <a:lnTo>
                    <a:pt x="22679" y="23468"/>
                  </a:lnTo>
                  <a:lnTo>
                    <a:pt x="6587" y="48852"/>
                  </a:lnTo>
                  <a:lnTo>
                    <a:pt x="0" y="84189"/>
                  </a:lnTo>
                  <a:lnTo>
                    <a:pt x="3637" y="118705"/>
                  </a:lnTo>
                  <a:lnTo>
                    <a:pt x="12162" y="137328"/>
                  </a:lnTo>
                  <a:lnTo>
                    <a:pt x="17712" y="145570"/>
                  </a:lnTo>
                  <a:lnTo>
                    <a:pt x="26090" y="151065"/>
                  </a:lnTo>
                  <a:lnTo>
                    <a:pt x="47879" y="157170"/>
                  </a:lnTo>
                  <a:lnTo>
                    <a:pt x="80864" y="155017"/>
                  </a:lnTo>
                  <a:lnTo>
                    <a:pt x="112864" y="141381"/>
                  </a:lnTo>
                  <a:lnTo>
                    <a:pt x="138983" y="116934"/>
                  </a:lnTo>
                  <a:lnTo>
                    <a:pt x="147966" y="94427"/>
                  </a:lnTo>
                  <a:lnTo>
                    <a:pt x="153734" y="41850"/>
                  </a:lnTo>
                  <a:lnTo>
                    <a:pt x="149527" y="32785"/>
                  </a:lnTo>
                  <a:lnTo>
                    <a:pt x="142044" y="26742"/>
                  </a:lnTo>
                  <a:lnTo>
                    <a:pt x="102510" y="14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69948" y="1854190"/>
              <a:ext cx="230890" cy="177811"/>
            </a:xfrm>
            <a:custGeom>
              <a:avLst/>
              <a:gdLst/>
              <a:ahLst/>
              <a:cxnLst/>
              <a:rect l="0" t="0" r="0" b="0"/>
              <a:pathLst>
                <a:path w="230890" h="177811">
                  <a:moveTo>
                    <a:pt x="0" y="40939"/>
                  </a:moveTo>
                  <a:lnTo>
                    <a:pt x="61111" y="58897"/>
                  </a:lnTo>
                  <a:lnTo>
                    <a:pt x="121131" y="70499"/>
                  </a:lnTo>
                  <a:lnTo>
                    <a:pt x="181418" y="80591"/>
                  </a:lnTo>
                  <a:lnTo>
                    <a:pt x="194645" y="81412"/>
                  </a:lnTo>
                  <a:lnTo>
                    <a:pt x="202292" y="78449"/>
                  </a:lnTo>
                  <a:lnTo>
                    <a:pt x="206222" y="72965"/>
                  </a:lnTo>
                  <a:lnTo>
                    <a:pt x="207671" y="65799"/>
                  </a:lnTo>
                  <a:lnTo>
                    <a:pt x="206298" y="58682"/>
                  </a:lnTo>
                  <a:lnTo>
                    <a:pt x="193187" y="37488"/>
                  </a:lnTo>
                  <a:lnTo>
                    <a:pt x="164675" y="9365"/>
                  </a:lnTo>
                  <a:lnTo>
                    <a:pt x="151568" y="0"/>
                  </a:lnTo>
                  <a:lnTo>
                    <a:pt x="151348" y="778"/>
                  </a:lnTo>
                  <a:lnTo>
                    <a:pt x="158513" y="7882"/>
                  </a:lnTo>
                  <a:lnTo>
                    <a:pt x="188589" y="34626"/>
                  </a:lnTo>
                  <a:lnTo>
                    <a:pt x="228213" y="77542"/>
                  </a:lnTo>
                  <a:lnTo>
                    <a:pt x="230889" y="100881"/>
                  </a:lnTo>
                  <a:lnTo>
                    <a:pt x="227626" y="111316"/>
                  </a:lnTo>
                  <a:lnTo>
                    <a:pt x="214640" y="129150"/>
                  </a:lnTo>
                  <a:lnTo>
                    <a:pt x="157928" y="177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713312" y="1684932"/>
            <a:ext cx="2049903" cy="782372"/>
            <a:chOff x="7713312" y="1684932"/>
            <a:chExt cx="2049903" cy="782372"/>
          </a:xfrm>
        </p:grpSpPr>
        <p:sp>
          <p:nvSpPr>
            <p:cNvPr id="96" name="Freeform 95"/>
            <p:cNvSpPr/>
            <p:nvPr/>
          </p:nvSpPr>
          <p:spPr>
            <a:xfrm>
              <a:off x="7713312" y="1758259"/>
              <a:ext cx="186370" cy="231628"/>
            </a:xfrm>
            <a:custGeom>
              <a:avLst/>
              <a:gdLst/>
              <a:ahLst/>
              <a:cxnLst/>
              <a:rect l="0" t="0" r="0" b="0"/>
              <a:pathLst>
                <a:path w="186370" h="231628">
                  <a:moveTo>
                    <a:pt x="35662" y="231627"/>
                  </a:moveTo>
                  <a:lnTo>
                    <a:pt x="21008" y="176486"/>
                  </a:lnTo>
                  <a:lnTo>
                    <a:pt x="15870" y="119522"/>
                  </a:lnTo>
                  <a:lnTo>
                    <a:pt x="11735" y="63210"/>
                  </a:lnTo>
                  <a:lnTo>
                    <a:pt x="0" y="12616"/>
                  </a:lnTo>
                  <a:lnTo>
                    <a:pt x="1359" y="6071"/>
                  </a:lnTo>
                  <a:lnTo>
                    <a:pt x="5774" y="2877"/>
                  </a:lnTo>
                  <a:lnTo>
                    <a:pt x="12228" y="1918"/>
                  </a:lnTo>
                  <a:lnTo>
                    <a:pt x="18870" y="4788"/>
                  </a:lnTo>
                  <a:lnTo>
                    <a:pt x="39395" y="25595"/>
                  </a:lnTo>
                  <a:lnTo>
                    <a:pt x="74296" y="79886"/>
                  </a:lnTo>
                  <a:lnTo>
                    <a:pt x="112485" y="139418"/>
                  </a:lnTo>
                  <a:lnTo>
                    <a:pt x="146503" y="182347"/>
                  </a:lnTo>
                  <a:lnTo>
                    <a:pt x="154010" y="185905"/>
                  </a:lnTo>
                  <a:lnTo>
                    <a:pt x="161354" y="185938"/>
                  </a:lnTo>
                  <a:lnTo>
                    <a:pt x="168589" y="183620"/>
                  </a:lnTo>
                  <a:lnTo>
                    <a:pt x="174583" y="178565"/>
                  </a:lnTo>
                  <a:lnTo>
                    <a:pt x="184362" y="163590"/>
                  </a:lnTo>
                  <a:lnTo>
                    <a:pt x="186369" y="145236"/>
                  </a:lnTo>
                  <a:lnTo>
                    <a:pt x="183496" y="86066"/>
                  </a:lnTo>
                  <a:lnTo>
                    <a:pt x="177529" y="22916"/>
                  </a:lnTo>
                  <a:lnTo>
                    <a:pt x="1725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74300" y="1884601"/>
              <a:ext cx="101280" cy="97768"/>
            </a:xfrm>
            <a:custGeom>
              <a:avLst/>
              <a:gdLst/>
              <a:ahLst/>
              <a:cxnLst/>
              <a:rect l="0" t="0" r="0" b="0"/>
              <a:pathLst>
                <a:path w="101280" h="97768">
                  <a:moveTo>
                    <a:pt x="48415" y="0"/>
                  </a:moveTo>
                  <a:lnTo>
                    <a:pt x="24369" y="9575"/>
                  </a:lnTo>
                  <a:lnTo>
                    <a:pt x="10042" y="20243"/>
                  </a:lnTo>
                  <a:lnTo>
                    <a:pt x="2115" y="39022"/>
                  </a:lnTo>
                  <a:lnTo>
                    <a:pt x="0" y="50581"/>
                  </a:lnTo>
                  <a:lnTo>
                    <a:pt x="2101" y="60627"/>
                  </a:lnTo>
                  <a:lnTo>
                    <a:pt x="13793" y="78028"/>
                  </a:lnTo>
                  <a:lnTo>
                    <a:pt x="40106" y="95389"/>
                  </a:lnTo>
                  <a:lnTo>
                    <a:pt x="59930" y="97767"/>
                  </a:lnTo>
                  <a:lnTo>
                    <a:pt x="70129" y="96763"/>
                  </a:lnTo>
                  <a:lnTo>
                    <a:pt x="87702" y="86290"/>
                  </a:lnTo>
                  <a:lnTo>
                    <a:pt x="95664" y="78583"/>
                  </a:lnTo>
                  <a:lnTo>
                    <a:pt x="99801" y="69936"/>
                  </a:lnTo>
                  <a:lnTo>
                    <a:pt x="101279" y="50970"/>
                  </a:lnTo>
                  <a:lnTo>
                    <a:pt x="94916" y="33961"/>
                  </a:lnTo>
                  <a:lnTo>
                    <a:pt x="84290" y="19773"/>
                  </a:lnTo>
                  <a:lnTo>
                    <a:pt x="589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17471" y="1716145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12998" y="155213"/>
                  </a:lnTo>
                  <a:lnTo>
                    <a:pt x="25055" y="207954"/>
                  </a:lnTo>
                  <a:lnTo>
                    <a:pt x="30726" y="261842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43772" y="1821430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15557" y="17958"/>
                  </a:lnTo>
                  <a:lnTo>
                    <a:pt x="52620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50589" y="1684932"/>
              <a:ext cx="145909" cy="350820"/>
            </a:xfrm>
            <a:custGeom>
              <a:avLst/>
              <a:gdLst/>
              <a:ahLst/>
              <a:cxnLst/>
              <a:rect l="0" t="0" r="0" b="0"/>
              <a:pathLst>
                <a:path w="145909" h="350820">
                  <a:moveTo>
                    <a:pt x="103794" y="199669"/>
                  </a:moveTo>
                  <a:lnTo>
                    <a:pt x="92616" y="188490"/>
                  </a:lnTo>
                  <a:lnTo>
                    <a:pt x="84644" y="186367"/>
                  </a:lnTo>
                  <a:lnTo>
                    <a:pt x="63308" y="187128"/>
                  </a:lnTo>
                  <a:lnTo>
                    <a:pt x="30576" y="199722"/>
                  </a:lnTo>
                  <a:lnTo>
                    <a:pt x="15491" y="214900"/>
                  </a:lnTo>
                  <a:lnTo>
                    <a:pt x="6056" y="234514"/>
                  </a:lnTo>
                  <a:lnTo>
                    <a:pt x="0" y="285234"/>
                  </a:lnTo>
                  <a:lnTo>
                    <a:pt x="2070" y="323287"/>
                  </a:lnTo>
                  <a:lnTo>
                    <a:pt x="4393" y="334724"/>
                  </a:lnTo>
                  <a:lnTo>
                    <a:pt x="10620" y="342348"/>
                  </a:lnTo>
                  <a:lnTo>
                    <a:pt x="30018" y="350819"/>
                  </a:lnTo>
                  <a:lnTo>
                    <a:pt x="39403" y="350738"/>
                  </a:lnTo>
                  <a:lnTo>
                    <a:pt x="56069" y="344410"/>
                  </a:lnTo>
                  <a:lnTo>
                    <a:pt x="68156" y="330679"/>
                  </a:lnTo>
                  <a:lnTo>
                    <a:pt x="89222" y="275889"/>
                  </a:lnTo>
                  <a:lnTo>
                    <a:pt x="107234" y="221058"/>
                  </a:lnTo>
                  <a:lnTo>
                    <a:pt x="112222" y="183649"/>
                  </a:lnTo>
                  <a:lnTo>
                    <a:pt x="106673" y="120682"/>
                  </a:lnTo>
                  <a:lnTo>
                    <a:pt x="101243" y="58157"/>
                  </a:lnTo>
                  <a:lnTo>
                    <a:pt x="93147" y="186"/>
                  </a:lnTo>
                  <a:lnTo>
                    <a:pt x="90846" y="0"/>
                  </a:lnTo>
                  <a:lnTo>
                    <a:pt x="88143" y="3385"/>
                  </a:lnTo>
                  <a:lnTo>
                    <a:pt x="88260" y="19625"/>
                  </a:lnTo>
                  <a:lnTo>
                    <a:pt x="93776" y="81593"/>
                  </a:lnTo>
                  <a:lnTo>
                    <a:pt x="101469" y="139863"/>
                  </a:lnTo>
                  <a:lnTo>
                    <a:pt x="105101" y="171919"/>
                  </a:lnTo>
                  <a:lnTo>
                    <a:pt x="123377" y="230625"/>
                  </a:lnTo>
                  <a:lnTo>
                    <a:pt x="134943" y="266943"/>
                  </a:lnTo>
                  <a:lnTo>
                    <a:pt x="145908" y="294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59669" y="1916186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10528" y="0"/>
                  </a:moveTo>
                  <a:lnTo>
                    <a:pt x="2195" y="3747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70197" y="1810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612311" y="1863544"/>
              <a:ext cx="105286" cy="143620"/>
            </a:xfrm>
            <a:custGeom>
              <a:avLst/>
              <a:gdLst/>
              <a:ahLst/>
              <a:cxnLst/>
              <a:rect l="0" t="0" r="0" b="0"/>
              <a:pathLst>
                <a:path w="105286" h="143620">
                  <a:moveTo>
                    <a:pt x="0" y="0"/>
                  </a:moveTo>
                  <a:lnTo>
                    <a:pt x="19128" y="61110"/>
                  </a:lnTo>
                  <a:lnTo>
                    <a:pt x="49803" y="115542"/>
                  </a:lnTo>
                  <a:lnTo>
                    <a:pt x="70388" y="141729"/>
                  </a:lnTo>
                  <a:lnTo>
                    <a:pt x="76171" y="143619"/>
                  </a:lnTo>
                  <a:lnTo>
                    <a:pt x="81196" y="141369"/>
                  </a:lnTo>
                  <a:lnTo>
                    <a:pt x="85716" y="136360"/>
                  </a:lnTo>
                  <a:lnTo>
                    <a:pt x="97667" y="106953"/>
                  </a:lnTo>
                  <a:lnTo>
                    <a:pt x="104282" y="47648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770238" y="202147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953686" y="1758259"/>
              <a:ext cx="143567" cy="252831"/>
            </a:xfrm>
            <a:custGeom>
              <a:avLst/>
              <a:gdLst/>
              <a:ahLst/>
              <a:cxnLst/>
              <a:rect l="0" t="0" r="0" b="0"/>
              <a:pathLst>
                <a:path w="143567" h="252831">
                  <a:moveTo>
                    <a:pt x="6065" y="0"/>
                  </a:moveTo>
                  <a:lnTo>
                    <a:pt x="0" y="40857"/>
                  </a:lnTo>
                  <a:lnTo>
                    <a:pt x="4520" y="98321"/>
                  </a:lnTo>
                  <a:lnTo>
                    <a:pt x="5760" y="160061"/>
                  </a:lnTo>
                  <a:lnTo>
                    <a:pt x="14358" y="223112"/>
                  </a:lnTo>
                  <a:lnTo>
                    <a:pt x="15104" y="236479"/>
                  </a:lnTo>
                  <a:lnTo>
                    <a:pt x="16771" y="241880"/>
                  </a:lnTo>
                  <a:lnTo>
                    <a:pt x="19051" y="241972"/>
                  </a:lnTo>
                  <a:lnTo>
                    <a:pt x="21742" y="238524"/>
                  </a:lnTo>
                  <a:lnTo>
                    <a:pt x="41304" y="179204"/>
                  </a:lnTo>
                  <a:lnTo>
                    <a:pt x="54481" y="161145"/>
                  </a:lnTo>
                  <a:lnTo>
                    <a:pt x="62910" y="153053"/>
                  </a:lnTo>
                  <a:lnTo>
                    <a:pt x="72037" y="149998"/>
                  </a:lnTo>
                  <a:lnTo>
                    <a:pt x="91538" y="152843"/>
                  </a:lnTo>
                  <a:lnTo>
                    <a:pt x="108784" y="165026"/>
                  </a:lnTo>
                  <a:lnTo>
                    <a:pt x="138919" y="195854"/>
                  </a:lnTo>
                  <a:lnTo>
                    <a:pt x="142598" y="204269"/>
                  </a:lnTo>
                  <a:lnTo>
                    <a:pt x="143566" y="222977"/>
                  </a:lnTo>
                  <a:lnTo>
                    <a:pt x="136976" y="239870"/>
                  </a:lnTo>
                  <a:lnTo>
                    <a:pt x="131944" y="247651"/>
                  </a:lnTo>
                  <a:lnTo>
                    <a:pt x="125079" y="251668"/>
                  </a:lnTo>
                  <a:lnTo>
                    <a:pt x="88846" y="252830"/>
                  </a:lnTo>
                  <a:lnTo>
                    <a:pt x="5870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138735" y="1895129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159792" y="1905658"/>
              <a:ext cx="73701" cy="315856"/>
            </a:xfrm>
            <a:custGeom>
              <a:avLst/>
              <a:gdLst/>
              <a:ahLst/>
              <a:cxnLst/>
              <a:rect l="0" t="0" r="0" b="0"/>
              <a:pathLst>
                <a:path w="73701" h="315856">
                  <a:moveTo>
                    <a:pt x="73700" y="0"/>
                  </a:moveTo>
                  <a:lnTo>
                    <a:pt x="59229" y="34791"/>
                  </a:lnTo>
                  <a:lnTo>
                    <a:pt x="47704" y="96776"/>
                  </a:lnTo>
                  <a:lnTo>
                    <a:pt x="29181" y="159756"/>
                  </a:lnTo>
                  <a:lnTo>
                    <a:pt x="15427" y="217256"/>
                  </a:lnTo>
                  <a:lnTo>
                    <a:pt x="8377" y="27055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391419" y="1712138"/>
              <a:ext cx="242157" cy="315327"/>
            </a:xfrm>
            <a:custGeom>
              <a:avLst/>
              <a:gdLst/>
              <a:ahLst/>
              <a:cxnLst/>
              <a:rect l="0" t="0" r="0" b="0"/>
              <a:pathLst>
                <a:path w="242157" h="315327">
                  <a:moveTo>
                    <a:pt x="0" y="67178"/>
                  </a:moveTo>
                  <a:lnTo>
                    <a:pt x="9576" y="43131"/>
                  </a:lnTo>
                  <a:lnTo>
                    <a:pt x="20244" y="28804"/>
                  </a:lnTo>
                  <a:lnTo>
                    <a:pt x="44993" y="13174"/>
                  </a:lnTo>
                  <a:lnTo>
                    <a:pt x="74553" y="1134"/>
                  </a:lnTo>
                  <a:lnTo>
                    <a:pt x="95136" y="0"/>
                  </a:lnTo>
                  <a:lnTo>
                    <a:pt x="114813" y="4566"/>
                  </a:lnTo>
                  <a:lnTo>
                    <a:pt x="131357" y="14394"/>
                  </a:lnTo>
                  <a:lnTo>
                    <a:pt x="153824" y="38670"/>
                  </a:lnTo>
                  <a:lnTo>
                    <a:pt x="161954" y="61137"/>
                  </a:lnTo>
                  <a:lnTo>
                    <a:pt x="172761" y="113688"/>
                  </a:lnTo>
                  <a:lnTo>
                    <a:pt x="177141" y="160767"/>
                  </a:lnTo>
                  <a:lnTo>
                    <a:pt x="167260" y="206172"/>
                  </a:lnTo>
                  <a:lnTo>
                    <a:pt x="142961" y="261096"/>
                  </a:lnTo>
                  <a:lnTo>
                    <a:pt x="108673" y="304555"/>
                  </a:lnTo>
                  <a:lnTo>
                    <a:pt x="88464" y="313059"/>
                  </a:lnTo>
                  <a:lnTo>
                    <a:pt x="76524" y="315326"/>
                  </a:lnTo>
                  <a:lnTo>
                    <a:pt x="66223" y="314498"/>
                  </a:lnTo>
                  <a:lnTo>
                    <a:pt x="48540" y="307340"/>
                  </a:lnTo>
                  <a:lnTo>
                    <a:pt x="44059" y="299815"/>
                  </a:lnTo>
                  <a:lnTo>
                    <a:pt x="42198" y="278977"/>
                  </a:lnTo>
                  <a:lnTo>
                    <a:pt x="47728" y="246526"/>
                  </a:lnTo>
                  <a:lnTo>
                    <a:pt x="54046" y="239386"/>
                  </a:lnTo>
                  <a:lnTo>
                    <a:pt x="73544" y="231452"/>
                  </a:lnTo>
                  <a:lnTo>
                    <a:pt x="94688" y="231046"/>
                  </a:lnTo>
                  <a:lnTo>
                    <a:pt x="148035" y="240317"/>
                  </a:lnTo>
                  <a:lnTo>
                    <a:pt x="204154" y="260649"/>
                  </a:lnTo>
                  <a:lnTo>
                    <a:pt x="242156" y="277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772978" y="2219981"/>
              <a:ext cx="218360" cy="181479"/>
            </a:xfrm>
            <a:custGeom>
              <a:avLst/>
              <a:gdLst/>
              <a:ahLst/>
              <a:cxnLst/>
              <a:rect l="0" t="0" r="0" b="0"/>
              <a:pathLst>
                <a:path w="218360" h="181479">
                  <a:moveTo>
                    <a:pt x="134131" y="96288"/>
                  </a:moveTo>
                  <a:lnTo>
                    <a:pt x="113833" y="36347"/>
                  </a:lnTo>
                  <a:lnTo>
                    <a:pt x="98203" y="18565"/>
                  </a:lnTo>
                  <a:lnTo>
                    <a:pt x="69672" y="989"/>
                  </a:lnTo>
                  <a:lnTo>
                    <a:pt x="60743" y="0"/>
                  </a:lnTo>
                  <a:lnTo>
                    <a:pt x="44582" y="5140"/>
                  </a:lnTo>
                  <a:lnTo>
                    <a:pt x="22330" y="26777"/>
                  </a:lnTo>
                  <a:lnTo>
                    <a:pt x="6507" y="61004"/>
                  </a:lnTo>
                  <a:lnTo>
                    <a:pt x="0" y="106371"/>
                  </a:lnTo>
                  <a:lnTo>
                    <a:pt x="4717" y="130405"/>
                  </a:lnTo>
                  <a:lnTo>
                    <a:pt x="20527" y="157089"/>
                  </a:lnTo>
                  <a:lnTo>
                    <a:pt x="26810" y="164898"/>
                  </a:lnTo>
                  <a:lnTo>
                    <a:pt x="46268" y="176694"/>
                  </a:lnTo>
                  <a:lnTo>
                    <a:pt x="58008" y="181478"/>
                  </a:lnTo>
                  <a:lnTo>
                    <a:pt x="68175" y="181157"/>
                  </a:lnTo>
                  <a:lnTo>
                    <a:pt x="77292" y="177434"/>
                  </a:lnTo>
                  <a:lnTo>
                    <a:pt x="92491" y="163938"/>
                  </a:lnTo>
                  <a:lnTo>
                    <a:pt x="121310" y="116548"/>
                  </a:lnTo>
                  <a:lnTo>
                    <a:pt x="126753" y="113304"/>
                  </a:lnTo>
                  <a:lnTo>
                    <a:pt x="131552" y="114651"/>
                  </a:lnTo>
                  <a:lnTo>
                    <a:pt x="173200" y="156408"/>
                  </a:lnTo>
                  <a:lnTo>
                    <a:pt x="190099" y="163952"/>
                  </a:lnTo>
                  <a:lnTo>
                    <a:pt x="218359" y="169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003328" y="2272558"/>
              <a:ext cx="166994" cy="131183"/>
            </a:xfrm>
            <a:custGeom>
              <a:avLst/>
              <a:gdLst/>
              <a:ahLst/>
              <a:cxnLst/>
              <a:rect l="0" t="0" r="0" b="0"/>
              <a:pathLst>
                <a:path w="166994" h="131183">
                  <a:moveTo>
                    <a:pt x="9066" y="1597"/>
                  </a:moveTo>
                  <a:lnTo>
                    <a:pt x="0" y="60214"/>
                  </a:lnTo>
                  <a:lnTo>
                    <a:pt x="10183" y="116811"/>
                  </a:lnTo>
                  <a:lnTo>
                    <a:pt x="14241" y="131182"/>
                  </a:lnTo>
                  <a:lnTo>
                    <a:pt x="12146" y="125871"/>
                  </a:lnTo>
                  <a:lnTo>
                    <a:pt x="17805" y="72713"/>
                  </a:lnTo>
                  <a:lnTo>
                    <a:pt x="24830" y="24224"/>
                  </a:lnTo>
                  <a:lnTo>
                    <a:pt x="30104" y="15512"/>
                  </a:lnTo>
                  <a:lnTo>
                    <a:pt x="45322" y="2712"/>
                  </a:lnTo>
                  <a:lnTo>
                    <a:pt x="54294" y="0"/>
                  </a:lnTo>
                  <a:lnTo>
                    <a:pt x="73621" y="108"/>
                  </a:lnTo>
                  <a:lnTo>
                    <a:pt x="90789" y="7174"/>
                  </a:lnTo>
                  <a:lnTo>
                    <a:pt x="106219" y="19284"/>
                  </a:lnTo>
                  <a:lnTo>
                    <a:pt x="148178" y="75925"/>
                  </a:lnTo>
                  <a:lnTo>
                    <a:pt x="166993" y="127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225757" y="2147806"/>
              <a:ext cx="123550" cy="281461"/>
            </a:xfrm>
            <a:custGeom>
              <a:avLst/>
              <a:gdLst/>
              <a:ahLst/>
              <a:cxnLst/>
              <a:rect l="0" t="0" r="0" b="0"/>
              <a:pathLst>
                <a:path w="123550" h="281461">
                  <a:moveTo>
                    <a:pt x="81435" y="147406"/>
                  </a:moveTo>
                  <a:lnTo>
                    <a:pt x="70256" y="136228"/>
                  </a:lnTo>
                  <a:lnTo>
                    <a:pt x="63454" y="134105"/>
                  </a:lnTo>
                  <a:lnTo>
                    <a:pt x="46537" y="134865"/>
                  </a:lnTo>
                  <a:lnTo>
                    <a:pt x="30440" y="145342"/>
                  </a:lnTo>
                  <a:lnTo>
                    <a:pt x="16656" y="161696"/>
                  </a:lnTo>
                  <a:lnTo>
                    <a:pt x="6631" y="180663"/>
                  </a:lnTo>
                  <a:lnTo>
                    <a:pt x="0" y="216662"/>
                  </a:lnTo>
                  <a:lnTo>
                    <a:pt x="3623" y="251374"/>
                  </a:lnTo>
                  <a:lnTo>
                    <a:pt x="12147" y="270043"/>
                  </a:lnTo>
                  <a:lnTo>
                    <a:pt x="17695" y="278297"/>
                  </a:lnTo>
                  <a:lnTo>
                    <a:pt x="23734" y="281460"/>
                  </a:lnTo>
                  <a:lnTo>
                    <a:pt x="30099" y="281229"/>
                  </a:lnTo>
                  <a:lnTo>
                    <a:pt x="43411" y="274733"/>
                  </a:lnTo>
                  <a:lnTo>
                    <a:pt x="57126" y="264047"/>
                  </a:lnTo>
                  <a:lnTo>
                    <a:pt x="72412" y="239288"/>
                  </a:lnTo>
                  <a:lnTo>
                    <a:pt x="91699" y="180808"/>
                  </a:lnTo>
                  <a:lnTo>
                    <a:pt x="99294" y="144825"/>
                  </a:lnTo>
                  <a:lnTo>
                    <a:pt x="98425" y="104527"/>
                  </a:lnTo>
                  <a:lnTo>
                    <a:pt x="93240" y="43400"/>
                  </a:lnTo>
                  <a:lnTo>
                    <a:pt x="86752" y="3506"/>
                  </a:lnTo>
                  <a:lnTo>
                    <a:pt x="84980" y="0"/>
                  </a:lnTo>
                  <a:lnTo>
                    <a:pt x="83798" y="2342"/>
                  </a:lnTo>
                  <a:lnTo>
                    <a:pt x="82915" y="52220"/>
                  </a:lnTo>
                  <a:lnTo>
                    <a:pt x="89829" y="105900"/>
                  </a:lnTo>
                  <a:lnTo>
                    <a:pt x="97131" y="161564"/>
                  </a:lnTo>
                  <a:lnTo>
                    <a:pt x="113238" y="220197"/>
                  </a:lnTo>
                  <a:lnTo>
                    <a:pt x="123549" y="252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496704" y="2126125"/>
              <a:ext cx="266511" cy="341179"/>
            </a:xfrm>
            <a:custGeom>
              <a:avLst/>
              <a:gdLst/>
              <a:ahLst/>
              <a:cxnLst/>
              <a:rect l="0" t="0" r="0" b="0"/>
              <a:pathLst>
                <a:path w="266511" h="341179">
                  <a:moveTo>
                    <a:pt x="73700" y="74330"/>
                  </a:moveTo>
                  <a:lnTo>
                    <a:pt x="83275" y="43048"/>
                  </a:lnTo>
                  <a:lnTo>
                    <a:pt x="101234" y="19308"/>
                  </a:lnTo>
                  <a:lnTo>
                    <a:pt x="118692" y="4643"/>
                  </a:lnTo>
                  <a:lnTo>
                    <a:pt x="128261" y="966"/>
                  </a:lnTo>
                  <a:lnTo>
                    <a:pt x="148253" y="0"/>
                  </a:lnTo>
                  <a:lnTo>
                    <a:pt x="165717" y="6590"/>
                  </a:lnTo>
                  <a:lnTo>
                    <a:pt x="195991" y="29884"/>
                  </a:lnTo>
                  <a:lnTo>
                    <a:pt x="199681" y="40020"/>
                  </a:lnTo>
                  <a:lnTo>
                    <a:pt x="200662" y="66880"/>
                  </a:lnTo>
                  <a:lnTo>
                    <a:pt x="189047" y="103709"/>
                  </a:lnTo>
                  <a:lnTo>
                    <a:pt x="170788" y="131258"/>
                  </a:lnTo>
                  <a:lnTo>
                    <a:pt x="154285" y="143695"/>
                  </a:lnTo>
                  <a:lnTo>
                    <a:pt x="142271" y="150783"/>
                  </a:lnTo>
                  <a:lnTo>
                    <a:pt x="143981" y="151035"/>
                  </a:lnTo>
                  <a:lnTo>
                    <a:pt x="148629" y="150033"/>
                  </a:lnTo>
                  <a:lnTo>
                    <a:pt x="191062" y="159747"/>
                  </a:lnTo>
                  <a:lnTo>
                    <a:pt x="210089" y="167275"/>
                  </a:lnTo>
                  <a:lnTo>
                    <a:pt x="248649" y="197849"/>
                  </a:lnTo>
                  <a:lnTo>
                    <a:pt x="264487" y="224012"/>
                  </a:lnTo>
                  <a:lnTo>
                    <a:pt x="266510" y="250040"/>
                  </a:lnTo>
                  <a:lnTo>
                    <a:pt x="262339" y="278766"/>
                  </a:lnTo>
                  <a:lnTo>
                    <a:pt x="252686" y="303231"/>
                  </a:lnTo>
                  <a:lnTo>
                    <a:pt x="237477" y="319564"/>
                  </a:lnTo>
                  <a:lnTo>
                    <a:pt x="199118" y="339581"/>
                  </a:lnTo>
                  <a:lnTo>
                    <a:pt x="175455" y="341178"/>
                  </a:lnTo>
                  <a:lnTo>
                    <a:pt x="122136" y="332672"/>
                  </a:lnTo>
                  <a:lnTo>
                    <a:pt x="67713" y="326962"/>
                  </a:lnTo>
                  <a:lnTo>
                    <a:pt x="34101" y="317770"/>
                  </a:lnTo>
                  <a:lnTo>
                    <a:pt x="0" y="295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976966" y="3018566"/>
            <a:ext cx="482744" cy="392668"/>
            <a:chOff x="5976966" y="3018566"/>
            <a:chExt cx="482744" cy="392668"/>
          </a:xfrm>
        </p:grpSpPr>
        <p:sp>
          <p:nvSpPr>
            <p:cNvPr id="114" name="Freeform 113"/>
            <p:cNvSpPr/>
            <p:nvPr/>
          </p:nvSpPr>
          <p:spPr>
            <a:xfrm>
              <a:off x="5976966" y="3018566"/>
              <a:ext cx="182404" cy="392668"/>
            </a:xfrm>
            <a:custGeom>
              <a:avLst/>
              <a:gdLst/>
              <a:ahLst/>
              <a:cxnLst/>
              <a:rect l="0" t="0" r="0" b="0"/>
              <a:pathLst>
                <a:path w="182404" h="392668">
                  <a:moveTo>
                    <a:pt x="161148" y="118926"/>
                  </a:moveTo>
                  <a:lnTo>
                    <a:pt x="166737" y="102159"/>
                  </a:lnTo>
                  <a:lnTo>
                    <a:pt x="166362" y="84567"/>
                  </a:lnTo>
                  <a:lnTo>
                    <a:pt x="156589" y="44679"/>
                  </a:lnTo>
                  <a:lnTo>
                    <a:pt x="141210" y="19068"/>
                  </a:lnTo>
                  <a:lnTo>
                    <a:pt x="122261" y="7084"/>
                  </a:lnTo>
                  <a:lnTo>
                    <a:pt x="110656" y="2251"/>
                  </a:lnTo>
                  <a:lnTo>
                    <a:pt x="85285" y="0"/>
                  </a:lnTo>
                  <a:lnTo>
                    <a:pt x="60750" y="4069"/>
                  </a:lnTo>
                  <a:lnTo>
                    <a:pt x="42048" y="13676"/>
                  </a:lnTo>
                  <a:lnTo>
                    <a:pt x="18364" y="37828"/>
                  </a:lnTo>
                  <a:lnTo>
                    <a:pt x="2118" y="67211"/>
                  </a:lnTo>
                  <a:lnTo>
                    <a:pt x="0" y="90872"/>
                  </a:lnTo>
                  <a:lnTo>
                    <a:pt x="8174" y="138601"/>
                  </a:lnTo>
                  <a:lnTo>
                    <a:pt x="23275" y="165570"/>
                  </a:lnTo>
                  <a:lnTo>
                    <a:pt x="48157" y="188378"/>
                  </a:lnTo>
                  <a:lnTo>
                    <a:pt x="70765" y="196587"/>
                  </a:lnTo>
                  <a:lnTo>
                    <a:pt x="83345" y="198776"/>
                  </a:lnTo>
                  <a:lnTo>
                    <a:pt x="106682" y="194969"/>
                  </a:lnTo>
                  <a:lnTo>
                    <a:pt x="150259" y="173461"/>
                  </a:lnTo>
                  <a:lnTo>
                    <a:pt x="176509" y="147953"/>
                  </a:lnTo>
                  <a:lnTo>
                    <a:pt x="180747" y="146466"/>
                  </a:lnTo>
                  <a:lnTo>
                    <a:pt x="182403" y="150154"/>
                  </a:lnTo>
                  <a:lnTo>
                    <a:pt x="182231" y="202370"/>
                  </a:lnTo>
                  <a:lnTo>
                    <a:pt x="182209" y="259454"/>
                  </a:lnTo>
                  <a:lnTo>
                    <a:pt x="176617" y="315531"/>
                  </a:lnTo>
                  <a:lnTo>
                    <a:pt x="172327" y="373251"/>
                  </a:lnTo>
                  <a:lnTo>
                    <a:pt x="171676" y="3926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17098" y="3056385"/>
              <a:ext cx="142612" cy="217978"/>
            </a:xfrm>
            <a:custGeom>
              <a:avLst/>
              <a:gdLst/>
              <a:ahLst/>
              <a:cxnLst/>
              <a:rect l="0" t="0" r="0" b="0"/>
              <a:pathLst>
                <a:path w="142612" h="217978">
                  <a:moveTo>
                    <a:pt x="0" y="17936"/>
                  </a:moveTo>
                  <a:lnTo>
                    <a:pt x="11178" y="6758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105142" y="11790"/>
                  </a:lnTo>
                  <a:lnTo>
                    <a:pt x="131239" y="27293"/>
                  </a:lnTo>
                  <a:lnTo>
                    <a:pt x="136626" y="35872"/>
                  </a:lnTo>
                  <a:lnTo>
                    <a:pt x="142611" y="57883"/>
                  </a:lnTo>
                  <a:lnTo>
                    <a:pt x="139032" y="80144"/>
                  </a:lnTo>
                  <a:lnTo>
                    <a:pt x="134802" y="90993"/>
                  </a:lnTo>
                  <a:lnTo>
                    <a:pt x="120743" y="106168"/>
                  </a:lnTo>
                  <a:lnTo>
                    <a:pt x="112081" y="111852"/>
                  </a:lnTo>
                  <a:lnTo>
                    <a:pt x="77533" y="119853"/>
                  </a:lnTo>
                  <a:lnTo>
                    <a:pt x="43250" y="116634"/>
                  </a:lnTo>
                  <a:lnTo>
                    <a:pt x="34683" y="118829"/>
                  </a:lnTo>
                  <a:lnTo>
                    <a:pt x="27801" y="123803"/>
                  </a:lnTo>
                  <a:lnTo>
                    <a:pt x="22044" y="130628"/>
                  </a:lnTo>
                  <a:lnTo>
                    <a:pt x="15647" y="150689"/>
                  </a:lnTo>
                  <a:lnTo>
                    <a:pt x="13974" y="174034"/>
                  </a:lnTo>
                  <a:lnTo>
                    <a:pt x="21057" y="2179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48684" y="3400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648459" y="3074321"/>
            <a:ext cx="785892" cy="305327"/>
            <a:chOff x="6648459" y="3074321"/>
            <a:chExt cx="785892" cy="305327"/>
          </a:xfrm>
        </p:grpSpPr>
        <p:sp>
          <p:nvSpPr>
            <p:cNvPr id="118" name="Freeform 117"/>
            <p:cNvSpPr/>
            <p:nvPr/>
          </p:nvSpPr>
          <p:spPr>
            <a:xfrm>
              <a:off x="6648459" y="3074321"/>
              <a:ext cx="237179" cy="305327"/>
            </a:xfrm>
            <a:custGeom>
              <a:avLst/>
              <a:gdLst/>
              <a:ahLst/>
              <a:cxnLst/>
              <a:rect l="0" t="0" r="0" b="0"/>
              <a:pathLst>
                <a:path w="237179" h="305327">
                  <a:moveTo>
                    <a:pt x="16079" y="305326"/>
                  </a:moveTo>
                  <a:lnTo>
                    <a:pt x="16079" y="246710"/>
                  </a:lnTo>
                  <a:lnTo>
                    <a:pt x="7747" y="186993"/>
                  </a:lnTo>
                  <a:lnTo>
                    <a:pt x="5985" y="127274"/>
                  </a:lnTo>
                  <a:lnTo>
                    <a:pt x="5680" y="76445"/>
                  </a:lnTo>
                  <a:lnTo>
                    <a:pt x="0" y="35519"/>
                  </a:lnTo>
                  <a:lnTo>
                    <a:pt x="1851" y="30698"/>
                  </a:lnTo>
                  <a:lnTo>
                    <a:pt x="6593" y="30994"/>
                  </a:lnTo>
                  <a:lnTo>
                    <a:pt x="33833" y="51096"/>
                  </a:lnTo>
                  <a:lnTo>
                    <a:pt x="75759" y="109549"/>
                  </a:lnTo>
                  <a:lnTo>
                    <a:pt x="126922" y="168830"/>
                  </a:lnTo>
                  <a:lnTo>
                    <a:pt x="186984" y="224219"/>
                  </a:lnTo>
                  <a:lnTo>
                    <a:pt x="201612" y="238473"/>
                  </a:lnTo>
                  <a:lnTo>
                    <a:pt x="208788" y="240870"/>
                  </a:lnTo>
                  <a:lnTo>
                    <a:pt x="215911" y="240129"/>
                  </a:lnTo>
                  <a:lnTo>
                    <a:pt x="223000" y="237295"/>
                  </a:lnTo>
                  <a:lnTo>
                    <a:pt x="227726" y="229556"/>
                  </a:lnTo>
                  <a:lnTo>
                    <a:pt x="235311" y="175109"/>
                  </a:lnTo>
                  <a:lnTo>
                    <a:pt x="236809" y="113618"/>
                  </a:lnTo>
                  <a:lnTo>
                    <a:pt x="237105" y="50346"/>
                  </a:lnTo>
                  <a:lnTo>
                    <a:pt x="2371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24638" y="3195074"/>
              <a:ext cx="135647" cy="145562"/>
            </a:xfrm>
            <a:custGeom>
              <a:avLst/>
              <a:gdLst/>
              <a:ahLst/>
              <a:cxnLst/>
              <a:rect l="0" t="0" r="0" b="0"/>
              <a:pathLst>
                <a:path w="135647" h="145562">
                  <a:moveTo>
                    <a:pt x="118927" y="5589"/>
                  </a:moveTo>
                  <a:lnTo>
                    <a:pt x="102159" y="0"/>
                  </a:lnTo>
                  <a:lnTo>
                    <a:pt x="84568" y="375"/>
                  </a:lnTo>
                  <a:lnTo>
                    <a:pt x="65052" y="5611"/>
                  </a:lnTo>
                  <a:lnTo>
                    <a:pt x="44680" y="15737"/>
                  </a:lnTo>
                  <a:lnTo>
                    <a:pt x="19069" y="40181"/>
                  </a:lnTo>
                  <a:lnTo>
                    <a:pt x="2251" y="69651"/>
                  </a:lnTo>
                  <a:lnTo>
                    <a:pt x="0" y="90213"/>
                  </a:lnTo>
                  <a:lnTo>
                    <a:pt x="4069" y="109880"/>
                  </a:lnTo>
                  <a:lnTo>
                    <a:pt x="13676" y="126420"/>
                  </a:lnTo>
                  <a:lnTo>
                    <a:pt x="28865" y="138450"/>
                  </a:lnTo>
                  <a:lnTo>
                    <a:pt x="37829" y="143296"/>
                  </a:lnTo>
                  <a:lnTo>
                    <a:pt x="57146" y="145561"/>
                  </a:lnTo>
                  <a:lnTo>
                    <a:pt x="77431" y="141498"/>
                  </a:lnTo>
                  <a:lnTo>
                    <a:pt x="98144" y="131893"/>
                  </a:lnTo>
                  <a:lnTo>
                    <a:pt x="123948" y="107743"/>
                  </a:lnTo>
                  <a:lnTo>
                    <a:pt x="132856" y="85306"/>
                  </a:lnTo>
                  <a:lnTo>
                    <a:pt x="135646" y="60906"/>
                  </a:lnTo>
                  <a:lnTo>
                    <a:pt x="132987" y="38363"/>
                  </a:lnTo>
                  <a:lnTo>
                    <a:pt x="124785" y="22885"/>
                  </a:lnTo>
                  <a:lnTo>
                    <a:pt x="108398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90964" y="3170265"/>
              <a:ext cx="243387" cy="146212"/>
            </a:xfrm>
            <a:custGeom>
              <a:avLst/>
              <a:gdLst/>
              <a:ahLst/>
              <a:cxnLst/>
              <a:rect l="0" t="0" r="0" b="0"/>
              <a:pathLst>
                <a:path w="243387" h="146212">
                  <a:moveTo>
                    <a:pt x="0" y="40926"/>
                  </a:moveTo>
                  <a:lnTo>
                    <a:pt x="58616" y="40926"/>
                  </a:lnTo>
                  <a:lnTo>
                    <a:pt x="118333" y="49260"/>
                  </a:lnTo>
                  <a:lnTo>
                    <a:pt x="179099" y="58401"/>
                  </a:lnTo>
                  <a:lnTo>
                    <a:pt x="205162" y="60391"/>
                  </a:lnTo>
                  <a:lnTo>
                    <a:pt x="212813" y="57412"/>
                  </a:lnTo>
                  <a:lnTo>
                    <a:pt x="216745" y="51917"/>
                  </a:lnTo>
                  <a:lnTo>
                    <a:pt x="218196" y="44744"/>
                  </a:lnTo>
                  <a:lnTo>
                    <a:pt x="215653" y="37622"/>
                  </a:lnTo>
                  <a:lnTo>
                    <a:pt x="203470" y="23470"/>
                  </a:lnTo>
                  <a:lnTo>
                    <a:pt x="174072" y="0"/>
                  </a:lnTo>
                  <a:lnTo>
                    <a:pt x="185717" y="7873"/>
                  </a:lnTo>
                  <a:lnTo>
                    <a:pt x="205675" y="23854"/>
                  </a:lnTo>
                  <a:lnTo>
                    <a:pt x="223602" y="32559"/>
                  </a:lnTo>
                  <a:lnTo>
                    <a:pt x="237029" y="46566"/>
                  </a:lnTo>
                  <a:lnTo>
                    <a:pt x="242248" y="55215"/>
                  </a:lnTo>
                  <a:lnTo>
                    <a:pt x="243386" y="63320"/>
                  </a:lnTo>
                  <a:lnTo>
                    <a:pt x="238413" y="78565"/>
                  </a:lnTo>
                  <a:lnTo>
                    <a:pt x="195468" y="137739"/>
                  </a:lnTo>
                  <a:lnTo>
                    <a:pt x="189512" y="146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7542198" y="3000621"/>
            <a:ext cx="2550988" cy="371566"/>
            <a:chOff x="7542198" y="3000621"/>
            <a:chExt cx="2550988" cy="371566"/>
          </a:xfrm>
        </p:grpSpPr>
        <p:sp>
          <p:nvSpPr>
            <p:cNvPr id="122" name="Freeform 121"/>
            <p:cNvSpPr/>
            <p:nvPr/>
          </p:nvSpPr>
          <p:spPr>
            <a:xfrm>
              <a:off x="7542198" y="3036378"/>
              <a:ext cx="217306" cy="335809"/>
            </a:xfrm>
            <a:custGeom>
              <a:avLst/>
              <a:gdLst/>
              <a:ahLst/>
              <a:cxnLst/>
              <a:rect l="0" t="0" r="0" b="0"/>
              <a:pathLst>
                <a:path w="217306" h="335809">
                  <a:moveTo>
                    <a:pt x="38320" y="27414"/>
                  </a:moveTo>
                  <a:lnTo>
                    <a:pt x="9011" y="62312"/>
                  </a:lnTo>
                  <a:lnTo>
                    <a:pt x="4743" y="63548"/>
                  </a:lnTo>
                  <a:lnTo>
                    <a:pt x="1897" y="59692"/>
                  </a:lnTo>
                  <a:lnTo>
                    <a:pt x="0" y="52442"/>
                  </a:lnTo>
                  <a:lnTo>
                    <a:pt x="1075" y="45270"/>
                  </a:lnTo>
                  <a:lnTo>
                    <a:pt x="8509" y="31061"/>
                  </a:lnTo>
                  <a:lnTo>
                    <a:pt x="25847" y="9907"/>
                  </a:lnTo>
                  <a:lnTo>
                    <a:pt x="45255" y="2086"/>
                  </a:lnTo>
                  <a:lnTo>
                    <a:pt x="56981" y="0"/>
                  </a:lnTo>
                  <a:lnTo>
                    <a:pt x="79369" y="3922"/>
                  </a:lnTo>
                  <a:lnTo>
                    <a:pt x="122338" y="25504"/>
                  </a:lnTo>
                  <a:lnTo>
                    <a:pt x="137273" y="41773"/>
                  </a:lnTo>
                  <a:lnTo>
                    <a:pt x="142893" y="51025"/>
                  </a:lnTo>
                  <a:lnTo>
                    <a:pt x="153083" y="106731"/>
                  </a:lnTo>
                  <a:lnTo>
                    <a:pt x="162028" y="164008"/>
                  </a:lnTo>
                  <a:lnTo>
                    <a:pt x="158552" y="220382"/>
                  </a:lnTo>
                  <a:lnTo>
                    <a:pt x="145431" y="268173"/>
                  </a:lnTo>
                  <a:lnTo>
                    <a:pt x="121522" y="308288"/>
                  </a:lnTo>
                  <a:lnTo>
                    <a:pt x="106884" y="323043"/>
                  </a:lnTo>
                  <a:lnTo>
                    <a:pt x="88680" y="333500"/>
                  </a:lnTo>
                  <a:lnTo>
                    <a:pt x="65771" y="335808"/>
                  </a:lnTo>
                  <a:lnTo>
                    <a:pt x="53112" y="334785"/>
                  </a:lnTo>
                  <a:lnTo>
                    <a:pt x="43501" y="330594"/>
                  </a:lnTo>
                  <a:lnTo>
                    <a:pt x="29704" y="316579"/>
                  </a:lnTo>
                  <a:lnTo>
                    <a:pt x="26727" y="307928"/>
                  </a:lnTo>
                  <a:lnTo>
                    <a:pt x="26539" y="288957"/>
                  </a:lnTo>
                  <a:lnTo>
                    <a:pt x="30466" y="281325"/>
                  </a:lnTo>
                  <a:lnTo>
                    <a:pt x="44188" y="269725"/>
                  </a:lnTo>
                  <a:lnTo>
                    <a:pt x="52760" y="267334"/>
                  </a:lnTo>
                  <a:lnTo>
                    <a:pt x="82763" y="269557"/>
                  </a:lnTo>
                  <a:lnTo>
                    <a:pt x="134229" y="280789"/>
                  </a:lnTo>
                  <a:lnTo>
                    <a:pt x="192673" y="297737"/>
                  </a:lnTo>
                  <a:lnTo>
                    <a:pt x="217305" y="311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32897" y="3126963"/>
              <a:ext cx="5591" cy="136872"/>
            </a:xfrm>
            <a:custGeom>
              <a:avLst/>
              <a:gdLst/>
              <a:ahLst/>
              <a:cxnLst/>
              <a:rect l="0" t="0" r="0" b="0"/>
              <a:pathLst>
                <a:path w="5591" h="136872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1829"/>
                  </a:lnTo>
                  <a:lnTo>
                    <a:pt x="559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917430" y="3211191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4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36577" y="3053264"/>
              <a:ext cx="7237" cy="252685"/>
            </a:xfrm>
            <a:custGeom>
              <a:avLst/>
              <a:gdLst/>
              <a:ahLst/>
              <a:cxnLst/>
              <a:rect l="0" t="0" r="0" b="0"/>
              <a:pathLst>
                <a:path w="7237" h="252685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2" y="131226"/>
                  </a:lnTo>
                  <a:lnTo>
                    <a:pt x="6973" y="186275"/>
                  </a:lnTo>
                  <a:lnTo>
                    <a:pt x="7184" y="232850"/>
                  </a:lnTo>
                  <a:lnTo>
                    <a:pt x="723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119586" y="3074321"/>
              <a:ext cx="134757" cy="141672"/>
            </a:xfrm>
            <a:custGeom>
              <a:avLst/>
              <a:gdLst/>
              <a:ahLst/>
              <a:cxnLst/>
              <a:rect l="0" t="0" r="0" b="0"/>
              <a:pathLst>
                <a:path w="134757" h="141672">
                  <a:moveTo>
                    <a:pt x="134756" y="115813"/>
                  </a:moveTo>
                  <a:lnTo>
                    <a:pt x="76139" y="130467"/>
                  </a:lnTo>
                  <a:lnTo>
                    <a:pt x="30370" y="141671"/>
                  </a:lnTo>
                  <a:lnTo>
                    <a:pt x="8813" y="139784"/>
                  </a:lnTo>
                  <a:lnTo>
                    <a:pt x="2831" y="135303"/>
                  </a:lnTo>
                  <a:lnTo>
                    <a:pt x="12" y="128807"/>
                  </a:lnTo>
                  <a:lnTo>
                    <a:pt x="0" y="111060"/>
                  </a:lnTo>
                  <a:lnTo>
                    <a:pt x="7075" y="48045"/>
                  </a:lnTo>
                  <a:lnTo>
                    <a:pt x="189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67107" y="3116435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01741" y="320066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651956" y="3026389"/>
              <a:ext cx="160397" cy="281178"/>
            </a:xfrm>
            <a:custGeom>
              <a:avLst/>
              <a:gdLst/>
              <a:ahLst/>
              <a:cxnLst/>
              <a:rect l="0" t="0" r="0" b="0"/>
              <a:pathLst>
                <a:path w="160397" h="281178">
                  <a:moveTo>
                    <a:pt x="160396" y="37403"/>
                  </a:moveTo>
                  <a:lnTo>
                    <a:pt x="122023" y="66712"/>
                  </a:lnTo>
                  <a:lnTo>
                    <a:pt x="79698" y="122356"/>
                  </a:lnTo>
                  <a:lnTo>
                    <a:pt x="52219" y="184866"/>
                  </a:lnTo>
                  <a:lnTo>
                    <a:pt x="46845" y="221996"/>
                  </a:lnTo>
                  <a:lnTo>
                    <a:pt x="50842" y="257044"/>
                  </a:lnTo>
                  <a:lnTo>
                    <a:pt x="55775" y="265718"/>
                  </a:lnTo>
                  <a:lnTo>
                    <a:pt x="70614" y="278477"/>
                  </a:lnTo>
                  <a:lnTo>
                    <a:pt x="79484" y="281177"/>
                  </a:lnTo>
                  <a:lnTo>
                    <a:pt x="98699" y="281058"/>
                  </a:lnTo>
                  <a:lnTo>
                    <a:pt x="115818" y="270866"/>
                  </a:lnTo>
                  <a:lnTo>
                    <a:pt x="130056" y="254639"/>
                  </a:lnTo>
                  <a:lnTo>
                    <a:pt x="140282" y="235728"/>
                  </a:lnTo>
                  <a:lnTo>
                    <a:pt x="142487" y="212505"/>
                  </a:lnTo>
                  <a:lnTo>
                    <a:pt x="138399" y="188926"/>
                  </a:lnTo>
                  <a:lnTo>
                    <a:pt x="122943" y="162497"/>
                  </a:lnTo>
                  <a:lnTo>
                    <a:pt x="93640" y="132607"/>
                  </a:lnTo>
                  <a:lnTo>
                    <a:pt x="64577" y="114355"/>
                  </a:lnTo>
                  <a:lnTo>
                    <a:pt x="23316" y="92118"/>
                  </a:lnTo>
                  <a:lnTo>
                    <a:pt x="8615" y="75759"/>
                  </a:lnTo>
                  <a:lnTo>
                    <a:pt x="3056" y="66484"/>
                  </a:lnTo>
                  <a:lnTo>
                    <a:pt x="0" y="46818"/>
                  </a:lnTo>
                  <a:lnTo>
                    <a:pt x="823" y="36661"/>
                  </a:lnTo>
                  <a:lnTo>
                    <a:pt x="7976" y="19136"/>
                  </a:lnTo>
                  <a:lnTo>
                    <a:pt x="13159" y="11187"/>
                  </a:lnTo>
                  <a:lnTo>
                    <a:pt x="21294" y="5888"/>
                  </a:lnTo>
                  <a:lnTo>
                    <a:pt x="42811" y="0"/>
                  </a:lnTo>
                  <a:lnTo>
                    <a:pt x="75643" y="2274"/>
                  </a:lnTo>
                  <a:lnTo>
                    <a:pt x="93872" y="10482"/>
                  </a:lnTo>
                  <a:lnTo>
                    <a:pt x="118282" y="268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996276" y="3116435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5" y="106972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928165" y="315854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67726" y="4939"/>
                  </a:lnTo>
                  <a:lnTo>
                    <a:pt x="12154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159792" y="3000621"/>
              <a:ext cx="21059" cy="273742"/>
            </a:xfrm>
            <a:custGeom>
              <a:avLst/>
              <a:gdLst/>
              <a:ahLst/>
              <a:cxnLst/>
              <a:rect l="0" t="0" r="0" b="0"/>
              <a:pathLst>
                <a:path w="21059" h="273742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9554" y="162968"/>
                  </a:lnTo>
                  <a:lnTo>
                    <a:pt x="13456" y="225691"/>
                  </a:lnTo>
                  <a:lnTo>
                    <a:pt x="2105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328249" y="3084849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5589" y="62093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265077" y="3158549"/>
              <a:ext cx="136872" cy="5590"/>
            </a:xfrm>
            <a:custGeom>
              <a:avLst/>
              <a:gdLst/>
              <a:ahLst/>
              <a:cxnLst/>
              <a:rect l="0" t="0" r="0" b="0"/>
              <a:pathLst>
                <a:path w="136872" h="5590">
                  <a:moveTo>
                    <a:pt x="136871" y="0"/>
                  </a:moveTo>
                  <a:lnTo>
                    <a:pt x="78254" y="5589"/>
                  </a:lnTo>
                  <a:lnTo>
                    <a:pt x="24777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451427" y="3007024"/>
              <a:ext cx="173998" cy="241125"/>
            </a:xfrm>
            <a:custGeom>
              <a:avLst/>
              <a:gdLst/>
              <a:ahLst/>
              <a:cxnLst/>
              <a:rect l="0" t="0" r="0" b="0"/>
              <a:pathLst>
                <a:path w="173998" h="241125">
                  <a:moveTo>
                    <a:pt x="87392" y="14654"/>
                  </a:moveTo>
                  <a:lnTo>
                    <a:pt x="43429" y="0"/>
                  </a:lnTo>
                  <a:lnTo>
                    <a:pt x="34687" y="206"/>
                  </a:lnTo>
                  <a:lnTo>
                    <a:pt x="18734" y="6673"/>
                  </a:lnTo>
                  <a:lnTo>
                    <a:pt x="6964" y="20466"/>
                  </a:lnTo>
                  <a:lnTo>
                    <a:pt x="2188" y="29057"/>
                  </a:lnTo>
                  <a:lnTo>
                    <a:pt x="0" y="47962"/>
                  </a:lnTo>
                  <a:lnTo>
                    <a:pt x="4098" y="68062"/>
                  </a:lnTo>
                  <a:lnTo>
                    <a:pt x="13717" y="88694"/>
                  </a:lnTo>
                  <a:lnTo>
                    <a:pt x="21898" y="94430"/>
                  </a:lnTo>
                  <a:lnTo>
                    <a:pt x="55767" y="98083"/>
                  </a:lnTo>
                  <a:lnTo>
                    <a:pt x="81915" y="98527"/>
                  </a:lnTo>
                  <a:lnTo>
                    <a:pt x="106015" y="108083"/>
                  </a:lnTo>
                  <a:lnTo>
                    <a:pt x="158431" y="145501"/>
                  </a:lnTo>
                  <a:lnTo>
                    <a:pt x="170827" y="164055"/>
                  </a:lnTo>
                  <a:lnTo>
                    <a:pt x="173997" y="187120"/>
                  </a:lnTo>
                  <a:lnTo>
                    <a:pt x="170336" y="210629"/>
                  </a:lnTo>
                  <a:lnTo>
                    <a:pt x="160911" y="228876"/>
                  </a:lnTo>
                  <a:lnTo>
                    <a:pt x="152782" y="234678"/>
                  </a:lnTo>
                  <a:lnTo>
                    <a:pt x="131271" y="241124"/>
                  </a:lnTo>
                  <a:lnTo>
                    <a:pt x="83335" y="237269"/>
                  </a:lnTo>
                  <a:lnTo>
                    <a:pt x="66334" y="235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717803" y="3063792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728331" y="3148020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830487" y="3009547"/>
              <a:ext cx="115958" cy="246182"/>
            </a:xfrm>
            <a:custGeom>
              <a:avLst/>
              <a:gdLst/>
              <a:ahLst/>
              <a:cxnLst/>
              <a:rect l="0" t="0" r="0" b="0"/>
              <a:pathLst>
                <a:path w="115958" h="246182">
                  <a:moveTo>
                    <a:pt x="13658" y="12131"/>
                  </a:moveTo>
                  <a:lnTo>
                    <a:pt x="24837" y="953"/>
                  </a:lnTo>
                  <a:lnTo>
                    <a:pt x="31638" y="0"/>
                  </a:lnTo>
                  <a:lnTo>
                    <a:pt x="48555" y="5180"/>
                  </a:lnTo>
                  <a:lnTo>
                    <a:pt x="72221" y="21250"/>
                  </a:lnTo>
                  <a:lnTo>
                    <a:pt x="100009" y="63282"/>
                  </a:lnTo>
                  <a:lnTo>
                    <a:pt x="112813" y="97087"/>
                  </a:lnTo>
                  <a:lnTo>
                    <a:pt x="115957" y="135050"/>
                  </a:lnTo>
                  <a:lnTo>
                    <a:pt x="104050" y="190665"/>
                  </a:lnTo>
                  <a:lnTo>
                    <a:pt x="82945" y="222568"/>
                  </a:lnTo>
                  <a:lnTo>
                    <a:pt x="54465" y="243069"/>
                  </a:lnTo>
                  <a:lnTo>
                    <a:pt x="31014" y="246181"/>
                  </a:lnTo>
                  <a:lnTo>
                    <a:pt x="18210" y="245374"/>
                  </a:lnTo>
                  <a:lnTo>
                    <a:pt x="9674" y="240156"/>
                  </a:lnTo>
                  <a:lnTo>
                    <a:pt x="3984" y="231998"/>
                  </a:lnTo>
                  <a:lnTo>
                    <a:pt x="189" y="221880"/>
                  </a:lnTo>
                  <a:lnTo>
                    <a:pt x="0" y="212795"/>
                  </a:lnTo>
                  <a:lnTo>
                    <a:pt x="6028" y="196462"/>
                  </a:lnTo>
                  <a:lnTo>
                    <a:pt x="19625" y="184523"/>
                  </a:lnTo>
                  <a:lnTo>
                    <a:pt x="28165" y="179702"/>
                  </a:lnTo>
                  <a:lnTo>
                    <a:pt x="47012" y="177464"/>
                  </a:lnTo>
                  <a:lnTo>
                    <a:pt x="87358" y="180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967324" y="3063792"/>
              <a:ext cx="125862" cy="181780"/>
            </a:xfrm>
            <a:custGeom>
              <a:avLst/>
              <a:gdLst/>
              <a:ahLst/>
              <a:cxnLst/>
              <a:rect l="0" t="0" r="0" b="0"/>
              <a:pathLst>
                <a:path w="125862" h="181780">
                  <a:moveTo>
                    <a:pt x="87391" y="10529"/>
                  </a:moveTo>
                  <a:lnTo>
                    <a:pt x="70623" y="4940"/>
                  </a:lnTo>
                  <a:lnTo>
                    <a:pt x="53033" y="5315"/>
                  </a:lnTo>
                  <a:lnTo>
                    <a:pt x="34686" y="10551"/>
                  </a:lnTo>
                  <a:lnTo>
                    <a:pt x="18733" y="20678"/>
                  </a:lnTo>
                  <a:lnTo>
                    <a:pt x="6964" y="36096"/>
                  </a:lnTo>
                  <a:lnTo>
                    <a:pt x="2187" y="45121"/>
                  </a:lnTo>
                  <a:lnTo>
                    <a:pt x="0" y="70747"/>
                  </a:lnTo>
                  <a:lnTo>
                    <a:pt x="2538" y="129269"/>
                  </a:lnTo>
                  <a:lnTo>
                    <a:pt x="9124" y="151429"/>
                  </a:lnTo>
                  <a:lnTo>
                    <a:pt x="14156" y="160615"/>
                  </a:lnTo>
                  <a:lnTo>
                    <a:pt x="29106" y="173940"/>
                  </a:lnTo>
                  <a:lnTo>
                    <a:pt x="38006" y="179131"/>
                  </a:lnTo>
                  <a:lnTo>
                    <a:pt x="57253" y="181779"/>
                  </a:lnTo>
                  <a:lnTo>
                    <a:pt x="67299" y="180848"/>
                  </a:lnTo>
                  <a:lnTo>
                    <a:pt x="75166" y="176717"/>
                  </a:lnTo>
                  <a:lnTo>
                    <a:pt x="87027" y="162769"/>
                  </a:lnTo>
                  <a:lnTo>
                    <a:pt x="111058" y="111945"/>
                  </a:lnTo>
                  <a:lnTo>
                    <a:pt x="121306" y="86019"/>
                  </a:lnTo>
                  <a:lnTo>
                    <a:pt x="125861" y="58898"/>
                  </a:lnTo>
                  <a:lnTo>
                    <a:pt x="121647" y="37486"/>
                  </a:lnTo>
                  <a:lnTo>
                    <a:pt x="979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6074943" y="3972224"/>
            <a:ext cx="3270062" cy="502388"/>
            <a:chOff x="6074943" y="3972224"/>
            <a:chExt cx="3270062" cy="502388"/>
          </a:xfrm>
        </p:grpSpPr>
        <p:sp>
          <p:nvSpPr>
            <p:cNvPr id="141" name="Freeform 140"/>
            <p:cNvSpPr/>
            <p:nvPr/>
          </p:nvSpPr>
          <p:spPr>
            <a:xfrm>
              <a:off x="6074943" y="4116642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9444" y="15250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172268" y="4127171"/>
              <a:ext cx="153985" cy="192415"/>
            </a:xfrm>
            <a:custGeom>
              <a:avLst/>
              <a:gdLst/>
              <a:ahLst/>
              <a:cxnLst/>
              <a:rect l="0" t="0" r="0" b="0"/>
              <a:pathLst>
                <a:path w="153985" h="192415">
                  <a:moveTo>
                    <a:pt x="92188" y="0"/>
                  </a:moveTo>
                  <a:lnTo>
                    <a:pt x="68141" y="9575"/>
                  </a:lnTo>
                  <a:lnTo>
                    <a:pt x="53814" y="20243"/>
                  </a:lnTo>
                  <a:lnTo>
                    <a:pt x="20554" y="74552"/>
                  </a:lnTo>
                  <a:lnTo>
                    <a:pt x="6102" y="105537"/>
                  </a:lnTo>
                  <a:lnTo>
                    <a:pt x="0" y="142534"/>
                  </a:lnTo>
                  <a:lnTo>
                    <a:pt x="4812" y="163174"/>
                  </a:lnTo>
                  <a:lnTo>
                    <a:pt x="9370" y="171954"/>
                  </a:lnTo>
                  <a:lnTo>
                    <a:pt x="23794" y="184828"/>
                  </a:lnTo>
                  <a:lnTo>
                    <a:pt x="32554" y="189899"/>
                  </a:lnTo>
                  <a:lnTo>
                    <a:pt x="51646" y="192414"/>
                  </a:lnTo>
                  <a:lnTo>
                    <a:pt x="70659" y="188462"/>
                  </a:lnTo>
                  <a:lnTo>
                    <a:pt x="114800" y="160374"/>
                  </a:lnTo>
                  <a:lnTo>
                    <a:pt x="139702" y="134476"/>
                  </a:lnTo>
                  <a:lnTo>
                    <a:pt x="148400" y="111629"/>
                  </a:lnTo>
                  <a:lnTo>
                    <a:pt x="153984" y="58835"/>
                  </a:lnTo>
                  <a:lnTo>
                    <a:pt x="148509" y="37457"/>
                  </a:lnTo>
                  <a:lnTo>
                    <a:pt x="138276" y="21327"/>
                  </a:lnTo>
                  <a:lnTo>
                    <a:pt x="1132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390798" y="4060981"/>
              <a:ext cx="145476" cy="171475"/>
            </a:xfrm>
            <a:custGeom>
              <a:avLst/>
              <a:gdLst/>
              <a:ahLst/>
              <a:cxnLst/>
              <a:rect l="0" t="0" r="0" b="0"/>
              <a:pathLst>
                <a:path w="145476" h="171475">
                  <a:moveTo>
                    <a:pt x="0" y="13547"/>
                  </a:moveTo>
                  <a:lnTo>
                    <a:pt x="16767" y="2369"/>
                  </a:lnTo>
                  <a:lnTo>
                    <a:pt x="37477" y="0"/>
                  </a:lnTo>
                  <a:lnTo>
                    <a:pt x="88901" y="8012"/>
                  </a:lnTo>
                  <a:lnTo>
                    <a:pt x="119017" y="23085"/>
                  </a:lnTo>
                  <a:lnTo>
                    <a:pt x="142759" y="42370"/>
                  </a:lnTo>
                  <a:lnTo>
                    <a:pt x="145475" y="49140"/>
                  </a:lnTo>
                  <a:lnTo>
                    <a:pt x="144947" y="55993"/>
                  </a:lnTo>
                  <a:lnTo>
                    <a:pt x="142255" y="62902"/>
                  </a:lnTo>
                  <a:lnTo>
                    <a:pt x="121698" y="83803"/>
                  </a:lnTo>
                  <a:lnTo>
                    <a:pt x="100101" y="91565"/>
                  </a:lnTo>
                  <a:lnTo>
                    <a:pt x="77245" y="97355"/>
                  </a:lnTo>
                  <a:lnTo>
                    <a:pt x="59287" y="107727"/>
                  </a:lnTo>
                  <a:lnTo>
                    <a:pt x="54732" y="114938"/>
                  </a:lnTo>
                  <a:lnTo>
                    <a:pt x="52642" y="171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43440" y="44009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27710" y="4125097"/>
              <a:ext cx="219449" cy="254759"/>
            </a:xfrm>
            <a:custGeom>
              <a:avLst/>
              <a:gdLst/>
              <a:ahLst/>
              <a:cxnLst/>
              <a:rect l="0" t="0" r="0" b="0"/>
              <a:pathLst>
                <a:path w="219449" h="254759">
                  <a:moveTo>
                    <a:pt x="0" y="254758"/>
                  </a:moveTo>
                  <a:lnTo>
                    <a:pt x="3119" y="212066"/>
                  </a:lnTo>
                  <a:lnTo>
                    <a:pt x="16788" y="157585"/>
                  </a:lnTo>
                  <a:lnTo>
                    <a:pt x="20213" y="98086"/>
                  </a:lnTo>
                  <a:lnTo>
                    <a:pt x="20890" y="40927"/>
                  </a:lnTo>
                  <a:lnTo>
                    <a:pt x="26597" y="4227"/>
                  </a:lnTo>
                  <a:lnTo>
                    <a:pt x="29429" y="0"/>
                  </a:lnTo>
                  <a:lnTo>
                    <a:pt x="32488" y="691"/>
                  </a:lnTo>
                  <a:lnTo>
                    <a:pt x="51390" y="32606"/>
                  </a:lnTo>
                  <a:lnTo>
                    <a:pt x="73072" y="86163"/>
                  </a:lnTo>
                  <a:lnTo>
                    <a:pt x="99570" y="146162"/>
                  </a:lnTo>
                  <a:lnTo>
                    <a:pt x="133532" y="201679"/>
                  </a:lnTo>
                  <a:lnTo>
                    <a:pt x="175490" y="250594"/>
                  </a:lnTo>
                  <a:lnTo>
                    <a:pt x="182503" y="251981"/>
                  </a:lnTo>
                  <a:lnTo>
                    <a:pt x="189519" y="249398"/>
                  </a:lnTo>
                  <a:lnTo>
                    <a:pt x="196536" y="244165"/>
                  </a:lnTo>
                  <a:lnTo>
                    <a:pt x="207452" y="225873"/>
                  </a:lnTo>
                  <a:lnTo>
                    <a:pt x="217055" y="189267"/>
                  </a:lnTo>
                  <a:lnTo>
                    <a:pt x="216780" y="151905"/>
                  </a:lnTo>
                  <a:lnTo>
                    <a:pt x="214500" y="127157"/>
                  </a:lnTo>
                  <a:lnTo>
                    <a:pt x="219448" y="66729"/>
                  </a:lnTo>
                  <a:lnTo>
                    <a:pt x="217490" y="29810"/>
                  </a:lnTo>
                  <a:lnTo>
                    <a:pt x="210570" y="2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040209" y="4211399"/>
              <a:ext cx="147994" cy="172244"/>
            </a:xfrm>
            <a:custGeom>
              <a:avLst/>
              <a:gdLst/>
              <a:ahLst/>
              <a:cxnLst/>
              <a:rect l="0" t="0" r="0" b="0"/>
              <a:pathLst>
                <a:path w="147994" h="172244">
                  <a:moveTo>
                    <a:pt x="77055" y="10528"/>
                  </a:moveTo>
                  <a:lnTo>
                    <a:pt x="53009" y="20103"/>
                  </a:lnTo>
                  <a:lnTo>
                    <a:pt x="17462" y="49931"/>
                  </a:lnTo>
                  <a:lnTo>
                    <a:pt x="1946" y="81605"/>
                  </a:lnTo>
                  <a:lnTo>
                    <a:pt x="0" y="107238"/>
                  </a:lnTo>
                  <a:lnTo>
                    <a:pt x="8282" y="156233"/>
                  </a:lnTo>
                  <a:lnTo>
                    <a:pt x="15999" y="163817"/>
                  </a:lnTo>
                  <a:lnTo>
                    <a:pt x="40170" y="172243"/>
                  </a:lnTo>
                  <a:lnTo>
                    <a:pt x="75485" y="171398"/>
                  </a:lnTo>
                  <a:lnTo>
                    <a:pt x="94295" y="163524"/>
                  </a:lnTo>
                  <a:lnTo>
                    <a:pt x="110453" y="151056"/>
                  </a:lnTo>
                  <a:lnTo>
                    <a:pt x="131535" y="124306"/>
                  </a:lnTo>
                  <a:lnTo>
                    <a:pt x="144540" y="92983"/>
                  </a:lnTo>
                  <a:lnTo>
                    <a:pt x="147993" y="67842"/>
                  </a:lnTo>
                  <a:lnTo>
                    <a:pt x="143288" y="47310"/>
                  </a:lnTo>
                  <a:lnTo>
                    <a:pt x="132229" y="30385"/>
                  </a:lnTo>
                  <a:lnTo>
                    <a:pt x="981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06777" y="4125034"/>
              <a:ext cx="416141" cy="191651"/>
            </a:xfrm>
            <a:custGeom>
              <a:avLst/>
              <a:gdLst/>
              <a:ahLst/>
              <a:cxnLst/>
              <a:rect l="0" t="0" r="0" b="0"/>
              <a:pathLst>
                <a:path w="416141" h="191651">
                  <a:moveTo>
                    <a:pt x="0" y="86365"/>
                  </a:moveTo>
                  <a:lnTo>
                    <a:pt x="58617" y="86365"/>
                  </a:lnTo>
                  <a:lnTo>
                    <a:pt x="118334" y="94698"/>
                  </a:lnTo>
                  <a:lnTo>
                    <a:pt x="178052" y="96459"/>
                  </a:lnTo>
                  <a:lnTo>
                    <a:pt x="237768" y="96807"/>
                  </a:lnTo>
                  <a:lnTo>
                    <a:pt x="294624" y="96876"/>
                  </a:lnTo>
                  <a:lnTo>
                    <a:pt x="345327" y="91300"/>
                  </a:lnTo>
                  <a:lnTo>
                    <a:pt x="350710" y="87316"/>
                  </a:lnTo>
                  <a:lnTo>
                    <a:pt x="351960" y="82320"/>
                  </a:lnTo>
                  <a:lnTo>
                    <a:pt x="350454" y="76649"/>
                  </a:lnTo>
                  <a:lnTo>
                    <a:pt x="331225" y="50737"/>
                  </a:lnTo>
                  <a:lnTo>
                    <a:pt x="289927" y="10279"/>
                  </a:lnTo>
                  <a:lnTo>
                    <a:pt x="271576" y="686"/>
                  </a:lnTo>
                  <a:lnTo>
                    <a:pt x="268788" y="0"/>
                  </a:lnTo>
                  <a:lnTo>
                    <a:pt x="275049" y="5477"/>
                  </a:lnTo>
                  <a:lnTo>
                    <a:pt x="330369" y="48161"/>
                  </a:lnTo>
                  <a:lnTo>
                    <a:pt x="389905" y="88739"/>
                  </a:lnTo>
                  <a:lnTo>
                    <a:pt x="410768" y="98338"/>
                  </a:lnTo>
                  <a:lnTo>
                    <a:pt x="415395" y="103706"/>
                  </a:lnTo>
                  <a:lnTo>
                    <a:pt x="416140" y="109624"/>
                  </a:lnTo>
                  <a:lnTo>
                    <a:pt x="410729" y="122438"/>
                  </a:lnTo>
                  <a:lnTo>
                    <a:pt x="361209" y="177650"/>
                  </a:lnTo>
                  <a:lnTo>
                    <a:pt x="347320" y="185428"/>
                  </a:lnTo>
                  <a:lnTo>
                    <a:pt x="326384" y="191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871201" y="4095585"/>
              <a:ext cx="225215" cy="280943"/>
            </a:xfrm>
            <a:custGeom>
              <a:avLst/>
              <a:gdLst/>
              <a:ahLst/>
              <a:cxnLst/>
              <a:rect l="0" t="0" r="0" b="0"/>
              <a:pathLst>
                <a:path w="225215" h="280943">
                  <a:moveTo>
                    <a:pt x="25172" y="0"/>
                  </a:moveTo>
                  <a:lnTo>
                    <a:pt x="9531" y="17981"/>
                  </a:lnTo>
                  <a:lnTo>
                    <a:pt x="1453" y="34898"/>
                  </a:lnTo>
                  <a:lnTo>
                    <a:pt x="0" y="36133"/>
                  </a:lnTo>
                  <a:lnTo>
                    <a:pt x="1506" y="25028"/>
                  </a:lnTo>
                  <a:lnTo>
                    <a:pt x="5885" y="19025"/>
                  </a:lnTo>
                  <a:lnTo>
                    <a:pt x="20109" y="9236"/>
                  </a:lnTo>
                  <a:lnTo>
                    <a:pt x="53437" y="2736"/>
                  </a:lnTo>
                  <a:lnTo>
                    <a:pt x="73220" y="7456"/>
                  </a:lnTo>
                  <a:lnTo>
                    <a:pt x="104983" y="29549"/>
                  </a:lnTo>
                  <a:lnTo>
                    <a:pt x="116406" y="52128"/>
                  </a:lnTo>
                  <a:lnTo>
                    <a:pt x="127681" y="108693"/>
                  </a:lnTo>
                  <a:lnTo>
                    <a:pt x="128739" y="163756"/>
                  </a:lnTo>
                  <a:lnTo>
                    <a:pt x="120719" y="198649"/>
                  </a:lnTo>
                  <a:lnTo>
                    <a:pt x="96621" y="252501"/>
                  </a:lnTo>
                  <a:lnTo>
                    <a:pt x="82663" y="267421"/>
                  </a:lnTo>
                  <a:lnTo>
                    <a:pt x="74028" y="273037"/>
                  </a:lnTo>
                  <a:lnTo>
                    <a:pt x="39518" y="280942"/>
                  </a:lnTo>
                  <a:lnTo>
                    <a:pt x="28887" y="278541"/>
                  </a:lnTo>
                  <a:lnTo>
                    <a:pt x="10835" y="266516"/>
                  </a:lnTo>
                  <a:lnTo>
                    <a:pt x="6256" y="257226"/>
                  </a:lnTo>
                  <a:lnTo>
                    <a:pt x="4286" y="234426"/>
                  </a:lnTo>
                  <a:lnTo>
                    <a:pt x="7739" y="225304"/>
                  </a:lnTo>
                  <a:lnTo>
                    <a:pt x="20934" y="212049"/>
                  </a:lnTo>
                  <a:lnTo>
                    <a:pt x="48093" y="198010"/>
                  </a:lnTo>
                  <a:lnTo>
                    <a:pt x="71233" y="196409"/>
                  </a:lnTo>
                  <a:lnTo>
                    <a:pt x="124217" y="204913"/>
                  </a:lnTo>
                  <a:lnTo>
                    <a:pt x="178575" y="217858"/>
                  </a:lnTo>
                  <a:lnTo>
                    <a:pt x="22521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243813" y="4127171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2724" y="52050"/>
                  </a:lnTo>
                  <a:lnTo>
                    <a:pt x="8060" y="101989"/>
                  </a:lnTo>
                  <a:lnTo>
                    <a:pt x="1593" y="160786"/>
                  </a:lnTo>
                  <a:lnTo>
                    <a:pt x="315" y="22001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123342" y="4127171"/>
              <a:ext cx="120472" cy="121193"/>
            </a:xfrm>
            <a:custGeom>
              <a:avLst/>
              <a:gdLst/>
              <a:ahLst/>
              <a:cxnLst/>
              <a:rect l="0" t="0" r="0" b="0"/>
              <a:pathLst>
                <a:path w="120472" h="121193">
                  <a:moveTo>
                    <a:pt x="120471" y="115813"/>
                  </a:moveTo>
                  <a:lnTo>
                    <a:pt x="103703" y="110224"/>
                  </a:lnTo>
                  <a:lnTo>
                    <a:pt x="86113" y="110599"/>
                  </a:lnTo>
                  <a:lnTo>
                    <a:pt x="35878" y="121192"/>
                  </a:lnTo>
                  <a:lnTo>
                    <a:pt x="15024" y="118984"/>
                  </a:lnTo>
                  <a:lnTo>
                    <a:pt x="8059" y="113248"/>
                  </a:lnTo>
                  <a:lnTo>
                    <a:pt x="321" y="94396"/>
                  </a:lnTo>
                  <a:lnTo>
                    <a:pt x="0" y="73539"/>
                  </a:lnTo>
                  <a:lnTo>
                    <a:pt x="4927" y="52571"/>
                  </a:lnTo>
                  <a:lnTo>
                    <a:pt x="257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370155" y="4316684"/>
              <a:ext cx="29257" cy="157928"/>
            </a:xfrm>
            <a:custGeom>
              <a:avLst/>
              <a:gdLst/>
              <a:ahLst/>
              <a:cxnLst/>
              <a:rect l="0" t="0" r="0" b="0"/>
              <a:pathLst>
                <a:path w="29257" h="157928">
                  <a:moveTo>
                    <a:pt x="0" y="0"/>
                  </a:moveTo>
                  <a:lnTo>
                    <a:pt x="23720" y="43963"/>
                  </a:lnTo>
                  <a:lnTo>
                    <a:pt x="29256" y="79836"/>
                  </a:lnTo>
                  <a:lnTo>
                    <a:pt x="25306" y="114512"/>
                  </a:lnTo>
                  <a:lnTo>
                    <a:pt x="16707" y="13317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506152" y="4084444"/>
              <a:ext cx="137745" cy="282110"/>
            </a:xfrm>
            <a:custGeom>
              <a:avLst/>
              <a:gdLst/>
              <a:ahLst/>
              <a:cxnLst/>
              <a:rect l="0" t="0" r="0" b="0"/>
              <a:pathLst>
                <a:path w="137745" h="282110">
                  <a:moveTo>
                    <a:pt x="137744" y="53255"/>
                  </a:moveTo>
                  <a:lnTo>
                    <a:pt x="118616" y="108300"/>
                  </a:lnTo>
                  <a:lnTo>
                    <a:pt x="93530" y="167768"/>
                  </a:lnTo>
                  <a:lnTo>
                    <a:pt x="63306" y="221540"/>
                  </a:lnTo>
                  <a:lnTo>
                    <a:pt x="52018" y="243862"/>
                  </a:lnTo>
                  <a:lnTo>
                    <a:pt x="47001" y="269380"/>
                  </a:lnTo>
                  <a:lnTo>
                    <a:pt x="50342" y="276887"/>
                  </a:lnTo>
                  <a:lnTo>
                    <a:pt x="57250" y="280722"/>
                  </a:lnTo>
                  <a:lnTo>
                    <a:pt x="66534" y="282109"/>
                  </a:lnTo>
                  <a:lnTo>
                    <a:pt x="83088" y="277411"/>
                  </a:lnTo>
                  <a:lnTo>
                    <a:pt x="90779" y="272882"/>
                  </a:lnTo>
                  <a:lnTo>
                    <a:pt x="102443" y="258492"/>
                  </a:lnTo>
                  <a:lnTo>
                    <a:pt x="110356" y="239228"/>
                  </a:lnTo>
                  <a:lnTo>
                    <a:pt x="113642" y="203245"/>
                  </a:lnTo>
                  <a:lnTo>
                    <a:pt x="110265" y="180749"/>
                  </a:lnTo>
                  <a:lnTo>
                    <a:pt x="101745" y="162171"/>
                  </a:lnTo>
                  <a:lnTo>
                    <a:pt x="77210" y="131182"/>
                  </a:lnTo>
                  <a:lnTo>
                    <a:pt x="21238" y="82824"/>
                  </a:lnTo>
                  <a:lnTo>
                    <a:pt x="1319" y="52658"/>
                  </a:lnTo>
                  <a:lnTo>
                    <a:pt x="0" y="43498"/>
                  </a:lnTo>
                  <a:lnTo>
                    <a:pt x="4775" y="27082"/>
                  </a:lnTo>
                  <a:lnTo>
                    <a:pt x="26207" y="4686"/>
                  </a:lnTo>
                  <a:lnTo>
                    <a:pt x="36480" y="989"/>
                  </a:lnTo>
                  <a:lnTo>
                    <a:pt x="60372" y="0"/>
                  </a:lnTo>
                  <a:lnTo>
                    <a:pt x="77230" y="3460"/>
                  </a:lnTo>
                  <a:lnTo>
                    <a:pt x="95630" y="1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812352" y="4116642"/>
              <a:ext cx="17765" cy="252685"/>
            </a:xfrm>
            <a:custGeom>
              <a:avLst/>
              <a:gdLst/>
              <a:ahLst/>
              <a:cxnLst/>
              <a:rect l="0" t="0" r="0" b="0"/>
              <a:pathLst>
                <a:path w="17765" h="252685">
                  <a:moveTo>
                    <a:pt x="10528" y="0"/>
                  </a:moveTo>
                  <a:lnTo>
                    <a:pt x="10528" y="58617"/>
                  </a:lnTo>
                  <a:lnTo>
                    <a:pt x="17764" y="112791"/>
                  </a:lnTo>
                  <a:lnTo>
                    <a:pt x="17287" y="168552"/>
                  </a:lnTo>
                  <a:lnTo>
                    <a:pt x="6274" y="2246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969200" y="4095585"/>
              <a:ext cx="226171" cy="280975"/>
            </a:xfrm>
            <a:custGeom>
              <a:avLst/>
              <a:gdLst/>
              <a:ahLst/>
              <a:cxnLst/>
              <a:rect l="0" t="0" r="0" b="0"/>
              <a:pathLst>
                <a:path w="226171" h="280975">
                  <a:moveTo>
                    <a:pt x="148479" y="0"/>
                  </a:moveTo>
                  <a:lnTo>
                    <a:pt x="93433" y="16789"/>
                  </a:lnTo>
                  <a:lnTo>
                    <a:pt x="42025" y="20214"/>
                  </a:lnTo>
                  <a:lnTo>
                    <a:pt x="28377" y="20495"/>
                  </a:lnTo>
                  <a:lnTo>
                    <a:pt x="18108" y="24192"/>
                  </a:lnTo>
                  <a:lnTo>
                    <a:pt x="3578" y="37658"/>
                  </a:lnTo>
                  <a:lnTo>
                    <a:pt x="405" y="46162"/>
                  </a:lnTo>
                  <a:lnTo>
                    <a:pt x="0" y="64970"/>
                  </a:lnTo>
                  <a:lnTo>
                    <a:pt x="6349" y="95290"/>
                  </a:lnTo>
                  <a:lnTo>
                    <a:pt x="11612" y="100961"/>
                  </a:lnTo>
                  <a:lnTo>
                    <a:pt x="18629" y="103573"/>
                  </a:lnTo>
                  <a:lnTo>
                    <a:pt x="35786" y="103354"/>
                  </a:lnTo>
                  <a:lnTo>
                    <a:pt x="65175" y="98994"/>
                  </a:lnTo>
                  <a:lnTo>
                    <a:pt x="117015" y="109815"/>
                  </a:lnTo>
                  <a:lnTo>
                    <a:pt x="157861" y="131439"/>
                  </a:lnTo>
                  <a:lnTo>
                    <a:pt x="196998" y="165156"/>
                  </a:lnTo>
                  <a:lnTo>
                    <a:pt x="212898" y="191655"/>
                  </a:lnTo>
                  <a:lnTo>
                    <a:pt x="225017" y="221733"/>
                  </a:lnTo>
                  <a:lnTo>
                    <a:pt x="226170" y="242438"/>
                  </a:lnTo>
                  <a:lnTo>
                    <a:pt x="224839" y="252872"/>
                  </a:lnTo>
                  <a:lnTo>
                    <a:pt x="219273" y="260999"/>
                  </a:lnTo>
                  <a:lnTo>
                    <a:pt x="200610" y="273147"/>
                  </a:lnTo>
                  <a:lnTo>
                    <a:pt x="163796" y="280974"/>
                  </a:lnTo>
                  <a:lnTo>
                    <a:pt x="10636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898846" y="3972224"/>
              <a:ext cx="446159" cy="479401"/>
            </a:xfrm>
            <a:custGeom>
              <a:avLst/>
              <a:gdLst/>
              <a:ahLst/>
              <a:cxnLst/>
              <a:rect l="0" t="0" r="0" b="0"/>
              <a:pathLst>
                <a:path w="446159" h="479401">
                  <a:moveTo>
                    <a:pt x="324118" y="60190"/>
                  </a:moveTo>
                  <a:lnTo>
                    <a:pt x="318528" y="43423"/>
                  </a:lnTo>
                  <a:lnTo>
                    <a:pt x="306426" y="28951"/>
                  </a:lnTo>
                  <a:lnTo>
                    <a:pt x="279882" y="10770"/>
                  </a:lnTo>
                  <a:lnTo>
                    <a:pt x="258833" y="3131"/>
                  </a:lnTo>
                  <a:lnTo>
                    <a:pt x="220676" y="0"/>
                  </a:lnTo>
                  <a:lnTo>
                    <a:pt x="157522" y="11912"/>
                  </a:lnTo>
                  <a:lnTo>
                    <a:pt x="101719" y="46843"/>
                  </a:lnTo>
                  <a:lnTo>
                    <a:pt x="40071" y="102331"/>
                  </a:lnTo>
                  <a:lnTo>
                    <a:pt x="27079" y="117524"/>
                  </a:lnTo>
                  <a:lnTo>
                    <a:pt x="9207" y="158993"/>
                  </a:lnTo>
                  <a:lnTo>
                    <a:pt x="0" y="211898"/>
                  </a:lnTo>
                  <a:lnTo>
                    <a:pt x="9486" y="273061"/>
                  </a:lnTo>
                  <a:lnTo>
                    <a:pt x="22273" y="310437"/>
                  </a:lnTo>
                  <a:lnTo>
                    <a:pt x="54344" y="365196"/>
                  </a:lnTo>
                  <a:lnTo>
                    <a:pt x="103276" y="427490"/>
                  </a:lnTo>
                  <a:lnTo>
                    <a:pt x="128961" y="451859"/>
                  </a:lnTo>
                  <a:lnTo>
                    <a:pt x="165168" y="471558"/>
                  </a:lnTo>
                  <a:lnTo>
                    <a:pt x="219324" y="479400"/>
                  </a:lnTo>
                  <a:lnTo>
                    <a:pt x="275082" y="475359"/>
                  </a:lnTo>
                  <a:lnTo>
                    <a:pt x="296865" y="466588"/>
                  </a:lnTo>
                  <a:lnTo>
                    <a:pt x="352964" y="433531"/>
                  </a:lnTo>
                  <a:lnTo>
                    <a:pt x="405910" y="372427"/>
                  </a:lnTo>
                  <a:lnTo>
                    <a:pt x="435941" y="319178"/>
                  </a:lnTo>
                  <a:lnTo>
                    <a:pt x="446158" y="271978"/>
                  </a:lnTo>
                  <a:lnTo>
                    <a:pt x="441204" y="213202"/>
                  </a:lnTo>
                  <a:lnTo>
                    <a:pt x="431079" y="178837"/>
                  </a:lnTo>
                  <a:lnTo>
                    <a:pt x="392669" y="122531"/>
                  </a:lnTo>
                  <a:lnTo>
                    <a:pt x="343770" y="7086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517186" y="200041"/>
            <a:ext cx="6305281" cy="736996"/>
            <a:chOff x="517186" y="200041"/>
            <a:chExt cx="6305281" cy="736996"/>
          </a:xfrm>
        </p:grpSpPr>
        <p:sp>
          <p:nvSpPr>
            <p:cNvPr id="2" name="Freeform 1"/>
            <p:cNvSpPr/>
            <p:nvPr/>
          </p:nvSpPr>
          <p:spPr>
            <a:xfrm>
              <a:off x="517186" y="347440"/>
              <a:ext cx="435828" cy="589597"/>
            </a:xfrm>
            <a:custGeom>
              <a:avLst/>
              <a:gdLst/>
              <a:ahLst/>
              <a:cxnLst/>
              <a:rect l="0" t="0" r="0" b="0"/>
              <a:pathLst>
                <a:path w="435828" h="589597">
                  <a:moveTo>
                    <a:pt x="72409" y="589596"/>
                  </a:moveTo>
                  <a:lnTo>
                    <a:pt x="61231" y="572828"/>
                  </a:lnTo>
                  <a:lnTo>
                    <a:pt x="46414" y="511031"/>
                  </a:lnTo>
                  <a:lnTo>
                    <a:pt x="35071" y="461812"/>
                  </a:lnTo>
                  <a:lnTo>
                    <a:pt x="31710" y="407065"/>
                  </a:lnTo>
                  <a:lnTo>
                    <a:pt x="30715" y="349509"/>
                  </a:lnTo>
                  <a:lnTo>
                    <a:pt x="24789" y="288837"/>
                  </a:lnTo>
                  <a:lnTo>
                    <a:pt x="19589" y="228586"/>
                  </a:lnTo>
                  <a:lnTo>
                    <a:pt x="5243" y="169442"/>
                  </a:lnTo>
                  <a:lnTo>
                    <a:pt x="0" y="110896"/>
                  </a:lnTo>
                  <a:lnTo>
                    <a:pt x="262" y="76662"/>
                  </a:lnTo>
                  <a:lnTo>
                    <a:pt x="2084" y="78014"/>
                  </a:lnTo>
                  <a:lnTo>
                    <a:pt x="31516" y="135978"/>
                  </a:lnTo>
                  <a:lnTo>
                    <a:pt x="64202" y="189987"/>
                  </a:lnTo>
                  <a:lnTo>
                    <a:pt x="100257" y="251360"/>
                  </a:lnTo>
                  <a:lnTo>
                    <a:pt x="128286" y="305152"/>
                  </a:lnTo>
                  <a:lnTo>
                    <a:pt x="154709" y="363535"/>
                  </a:lnTo>
                  <a:lnTo>
                    <a:pt x="188431" y="420486"/>
                  </a:lnTo>
                  <a:lnTo>
                    <a:pt x="222022" y="481134"/>
                  </a:lnTo>
                  <a:lnTo>
                    <a:pt x="276047" y="540339"/>
                  </a:lnTo>
                  <a:lnTo>
                    <a:pt x="298213" y="560313"/>
                  </a:lnTo>
                  <a:lnTo>
                    <a:pt x="316656" y="569952"/>
                  </a:lnTo>
                  <a:lnTo>
                    <a:pt x="326487" y="570651"/>
                  </a:lnTo>
                  <a:lnTo>
                    <a:pt x="346770" y="565188"/>
                  </a:lnTo>
                  <a:lnTo>
                    <a:pt x="364363" y="548722"/>
                  </a:lnTo>
                  <a:lnTo>
                    <a:pt x="378811" y="524637"/>
                  </a:lnTo>
                  <a:lnTo>
                    <a:pt x="392352" y="477022"/>
                  </a:lnTo>
                  <a:lnTo>
                    <a:pt x="398054" y="422490"/>
                  </a:lnTo>
                  <a:lnTo>
                    <a:pt x="405463" y="377866"/>
                  </a:lnTo>
                  <a:lnTo>
                    <a:pt x="409348" y="319541"/>
                  </a:lnTo>
                  <a:lnTo>
                    <a:pt x="417429" y="262901"/>
                  </a:lnTo>
                  <a:lnTo>
                    <a:pt x="424961" y="212588"/>
                  </a:lnTo>
                  <a:lnTo>
                    <a:pt x="428773" y="162815"/>
                  </a:lnTo>
                  <a:lnTo>
                    <a:pt x="429903" y="114792"/>
                  </a:lnTo>
                  <a:lnTo>
                    <a:pt x="435827" y="65338"/>
                  </a:lnTo>
                  <a:lnTo>
                    <a:pt x="431905" y="11030"/>
                  </a:lnTo>
                  <a:lnTo>
                    <a:pt x="4303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45065" y="628614"/>
              <a:ext cx="249941" cy="275733"/>
            </a:xfrm>
            <a:custGeom>
              <a:avLst/>
              <a:gdLst/>
              <a:ahLst/>
              <a:cxnLst/>
              <a:rect l="0" t="0" r="0" b="0"/>
              <a:pathLst>
                <a:path w="249941" h="275733">
                  <a:moveTo>
                    <a:pt x="165712" y="129437"/>
                  </a:moveTo>
                  <a:lnTo>
                    <a:pt x="162592" y="86746"/>
                  </a:lnTo>
                  <a:lnTo>
                    <a:pt x="151139" y="55567"/>
                  </a:lnTo>
                  <a:lnTo>
                    <a:pt x="126308" y="19179"/>
                  </a:lnTo>
                  <a:lnTo>
                    <a:pt x="100224" y="2272"/>
                  </a:lnTo>
                  <a:lnTo>
                    <a:pt x="80454" y="0"/>
                  </a:lnTo>
                  <a:lnTo>
                    <a:pt x="70269" y="1032"/>
                  </a:lnTo>
                  <a:lnTo>
                    <a:pt x="52713" y="11537"/>
                  </a:lnTo>
                  <a:lnTo>
                    <a:pt x="29675" y="40302"/>
                  </a:lnTo>
                  <a:lnTo>
                    <a:pt x="6519" y="91943"/>
                  </a:lnTo>
                  <a:lnTo>
                    <a:pt x="0" y="144454"/>
                  </a:lnTo>
                  <a:lnTo>
                    <a:pt x="3658" y="198877"/>
                  </a:lnTo>
                  <a:lnTo>
                    <a:pt x="12151" y="246458"/>
                  </a:lnTo>
                  <a:lnTo>
                    <a:pt x="17714" y="257754"/>
                  </a:lnTo>
                  <a:lnTo>
                    <a:pt x="33255" y="273425"/>
                  </a:lnTo>
                  <a:lnTo>
                    <a:pt x="42312" y="275732"/>
                  </a:lnTo>
                  <a:lnTo>
                    <a:pt x="61734" y="272056"/>
                  </a:lnTo>
                  <a:lnTo>
                    <a:pt x="86810" y="256833"/>
                  </a:lnTo>
                  <a:lnTo>
                    <a:pt x="109058" y="231915"/>
                  </a:lnTo>
                  <a:lnTo>
                    <a:pt x="136976" y="171305"/>
                  </a:lnTo>
                  <a:lnTo>
                    <a:pt x="143138" y="130342"/>
                  </a:lnTo>
                  <a:lnTo>
                    <a:pt x="154097" y="173325"/>
                  </a:lnTo>
                  <a:lnTo>
                    <a:pt x="184040" y="224427"/>
                  </a:lnTo>
                  <a:lnTo>
                    <a:pt x="200764" y="239115"/>
                  </a:lnTo>
                  <a:lnTo>
                    <a:pt x="249940" y="266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18257" y="634338"/>
              <a:ext cx="292604" cy="243953"/>
            </a:xfrm>
            <a:custGeom>
              <a:avLst/>
              <a:gdLst/>
              <a:ahLst/>
              <a:cxnLst/>
              <a:rect l="0" t="0" r="0" b="0"/>
              <a:pathLst>
                <a:path w="292604" h="243953">
                  <a:moveTo>
                    <a:pt x="8333" y="92128"/>
                  </a:moveTo>
                  <a:lnTo>
                    <a:pt x="0" y="129606"/>
                  </a:lnTo>
                  <a:lnTo>
                    <a:pt x="1575" y="167573"/>
                  </a:lnTo>
                  <a:lnTo>
                    <a:pt x="4160" y="193509"/>
                  </a:lnTo>
                  <a:lnTo>
                    <a:pt x="2547" y="226672"/>
                  </a:lnTo>
                  <a:lnTo>
                    <a:pt x="10051" y="243952"/>
                  </a:lnTo>
                  <a:lnTo>
                    <a:pt x="11818" y="243647"/>
                  </a:lnTo>
                  <a:lnTo>
                    <a:pt x="9023" y="191442"/>
                  </a:lnTo>
                  <a:lnTo>
                    <a:pt x="9639" y="137265"/>
                  </a:lnTo>
                  <a:lnTo>
                    <a:pt x="19813" y="84623"/>
                  </a:lnTo>
                  <a:lnTo>
                    <a:pt x="23005" y="73086"/>
                  </a:lnTo>
                  <a:lnTo>
                    <a:pt x="28643" y="64226"/>
                  </a:lnTo>
                  <a:lnTo>
                    <a:pt x="44266" y="51261"/>
                  </a:lnTo>
                  <a:lnTo>
                    <a:pt x="52176" y="50845"/>
                  </a:lnTo>
                  <a:lnTo>
                    <a:pt x="59788" y="54078"/>
                  </a:lnTo>
                  <a:lnTo>
                    <a:pt x="73316" y="67028"/>
                  </a:lnTo>
                  <a:lnTo>
                    <a:pt x="106359" y="124283"/>
                  </a:lnTo>
                  <a:lnTo>
                    <a:pt x="115461" y="145023"/>
                  </a:lnTo>
                  <a:lnTo>
                    <a:pt x="118356" y="146109"/>
                  </a:lnTo>
                  <a:lnTo>
                    <a:pt x="121573" y="131717"/>
                  </a:lnTo>
                  <a:lnTo>
                    <a:pt x="126927" y="72934"/>
                  </a:lnTo>
                  <a:lnTo>
                    <a:pt x="138619" y="40037"/>
                  </a:lnTo>
                  <a:lnTo>
                    <a:pt x="163530" y="3070"/>
                  </a:lnTo>
                  <a:lnTo>
                    <a:pt x="172629" y="0"/>
                  </a:lnTo>
                  <a:lnTo>
                    <a:pt x="195218" y="2829"/>
                  </a:lnTo>
                  <a:lnTo>
                    <a:pt x="223064" y="17576"/>
                  </a:lnTo>
                  <a:lnTo>
                    <a:pt x="267785" y="80985"/>
                  </a:lnTo>
                  <a:lnTo>
                    <a:pt x="277840" y="124181"/>
                  </a:lnTo>
                  <a:lnTo>
                    <a:pt x="282408" y="181604"/>
                  </a:lnTo>
                  <a:lnTo>
                    <a:pt x="292603" y="228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76786" y="624730"/>
              <a:ext cx="155173" cy="213087"/>
            </a:xfrm>
            <a:custGeom>
              <a:avLst/>
              <a:gdLst/>
              <a:ahLst/>
              <a:cxnLst/>
              <a:rect l="0" t="0" r="0" b="0"/>
              <a:pathLst>
                <a:path w="155173" h="213087">
                  <a:moveTo>
                    <a:pt x="28830" y="122793"/>
                  </a:moveTo>
                  <a:lnTo>
                    <a:pt x="82705" y="94112"/>
                  </a:lnTo>
                  <a:lnTo>
                    <a:pt x="128688" y="62590"/>
                  </a:lnTo>
                  <a:lnTo>
                    <a:pt x="140672" y="42613"/>
                  </a:lnTo>
                  <a:lnTo>
                    <a:pt x="145505" y="30735"/>
                  </a:lnTo>
                  <a:lnTo>
                    <a:pt x="145218" y="21647"/>
                  </a:lnTo>
                  <a:lnTo>
                    <a:pt x="141517" y="14418"/>
                  </a:lnTo>
                  <a:lnTo>
                    <a:pt x="135540" y="8429"/>
                  </a:lnTo>
                  <a:lnTo>
                    <a:pt x="116421" y="1774"/>
                  </a:lnTo>
                  <a:lnTo>
                    <a:pt x="104772" y="0"/>
                  </a:lnTo>
                  <a:lnTo>
                    <a:pt x="82469" y="4267"/>
                  </a:lnTo>
                  <a:lnTo>
                    <a:pt x="62028" y="15133"/>
                  </a:lnTo>
                  <a:lnTo>
                    <a:pt x="22486" y="60696"/>
                  </a:lnTo>
                  <a:lnTo>
                    <a:pt x="6543" y="97115"/>
                  </a:lnTo>
                  <a:lnTo>
                    <a:pt x="0" y="137541"/>
                  </a:lnTo>
                  <a:lnTo>
                    <a:pt x="3650" y="173566"/>
                  </a:lnTo>
                  <a:lnTo>
                    <a:pt x="15299" y="192542"/>
                  </a:lnTo>
                  <a:lnTo>
                    <a:pt x="23319" y="200878"/>
                  </a:lnTo>
                  <a:lnTo>
                    <a:pt x="44708" y="210140"/>
                  </a:lnTo>
                  <a:lnTo>
                    <a:pt x="69812" y="213086"/>
                  </a:lnTo>
                  <a:lnTo>
                    <a:pt x="120937" y="208566"/>
                  </a:lnTo>
                  <a:lnTo>
                    <a:pt x="155172" y="207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39204" y="249568"/>
              <a:ext cx="337411" cy="569312"/>
            </a:xfrm>
            <a:custGeom>
              <a:avLst/>
              <a:gdLst/>
              <a:ahLst/>
              <a:cxnLst/>
              <a:rect l="0" t="0" r="0" b="0"/>
              <a:pathLst>
                <a:path w="337411" h="569312">
                  <a:moveTo>
                    <a:pt x="66536" y="13644"/>
                  </a:moveTo>
                  <a:lnTo>
                    <a:pt x="23875" y="74517"/>
                  </a:lnTo>
                  <a:lnTo>
                    <a:pt x="11311" y="91001"/>
                  </a:lnTo>
                  <a:lnTo>
                    <a:pt x="1827" y="110026"/>
                  </a:lnTo>
                  <a:lnTo>
                    <a:pt x="0" y="111824"/>
                  </a:lnTo>
                  <a:lnTo>
                    <a:pt x="1090" y="101343"/>
                  </a:lnTo>
                  <a:lnTo>
                    <a:pt x="12491" y="64892"/>
                  </a:lnTo>
                  <a:lnTo>
                    <a:pt x="30766" y="35458"/>
                  </a:lnTo>
                  <a:lnTo>
                    <a:pt x="48299" y="19050"/>
                  </a:lnTo>
                  <a:lnTo>
                    <a:pt x="83489" y="2247"/>
                  </a:lnTo>
                  <a:lnTo>
                    <a:pt x="106826" y="0"/>
                  </a:lnTo>
                  <a:lnTo>
                    <a:pt x="127727" y="4070"/>
                  </a:lnTo>
                  <a:lnTo>
                    <a:pt x="152647" y="19516"/>
                  </a:lnTo>
                  <a:lnTo>
                    <a:pt x="182029" y="48816"/>
                  </a:lnTo>
                  <a:lnTo>
                    <a:pt x="200192" y="77878"/>
                  </a:lnTo>
                  <a:lnTo>
                    <a:pt x="207827" y="99514"/>
                  </a:lnTo>
                  <a:lnTo>
                    <a:pt x="211221" y="124728"/>
                  </a:lnTo>
                  <a:lnTo>
                    <a:pt x="201953" y="165231"/>
                  </a:lnTo>
                  <a:lnTo>
                    <a:pt x="177860" y="211263"/>
                  </a:lnTo>
                  <a:lnTo>
                    <a:pt x="143616" y="251509"/>
                  </a:lnTo>
                  <a:lnTo>
                    <a:pt x="141320" y="252939"/>
                  </a:lnTo>
                  <a:lnTo>
                    <a:pt x="145007" y="245169"/>
                  </a:lnTo>
                  <a:lnTo>
                    <a:pt x="151605" y="241694"/>
                  </a:lnTo>
                  <a:lnTo>
                    <a:pt x="171415" y="237832"/>
                  </a:lnTo>
                  <a:lnTo>
                    <a:pt x="203286" y="241247"/>
                  </a:lnTo>
                  <a:lnTo>
                    <a:pt x="221291" y="249722"/>
                  </a:lnTo>
                  <a:lnTo>
                    <a:pt x="277752" y="290895"/>
                  </a:lnTo>
                  <a:lnTo>
                    <a:pt x="305764" y="323130"/>
                  </a:lnTo>
                  <a:lnTo>
                    <a:pt x="330600" y="375944"/>
                  </a:lnTo>
                  <a:lnTo>
                    <a:pt x="337410" y="417480"/>
                  </a:lnTo>
                  <a:lnTo>
                    <a:pt x="333838" y="465012"/>
                  </a:lnTo>
                  <a:lnTo>
                    <a:pt x="322208" y="492672"/>
                  </a:lnTo>
                  <a:lnTo>
                    <a:pt x="295929" y="524856"/>
                  </a:lnTo>
                  <a:lnTo>
                    <a:pt x="265916" y="546090"/>
                  </a:lnTo>
                  <a:lnTo>
                    <a:pt x="218744" y="563745"/>
                  </a:lnTo>
                  <a:lnTo>
                    <a:pt x="178185" y="569311"/>
                  </a:lnTo>
                  <a:lnTo>
                    <a:pt x="142121" y="565371"/>
                  </a:lnTo>
                  <a:lnTo>
                    <a:pt x="123136" y="556773"/>
                  </a:lnTo>
                  <a:lnTo>
                    <a:pt x="91885" y="532190"/>
                  </a:lnTo>
                  <a:lnTo>
                    <a:pt x="64351" y="496399"/>
                  </a:lnTo>
                  <a:lnTo>
                    <a:pt x="34951" y="445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49236" y="531299"/>
              <a:ext cx="202935" cy="247810"/>
            </a:xfrm>
            <a:custGeom>
              <a:avLst/>
              <a:gdLst/>
              <a:ahLst/>
              <a:cxnLst/>
              <a:rect l="0" t="0" r="0" b="0"/>
              <a:pathLst>
                <a:path w="202935" h="247810">
                  <a:moveTo>
                    <a:pt x="9271" y="37239"/>
                  </a:moveTo>
                  <a:lnTo>
                    <a:pt x="9271" y="95856"/>
                  </a:lnTo>
                  <a:lnTo>
                    <a:pt x="16507" y="157266"/>
                  </a:lnTo>
                  <a:lnTo>
                    <a:pt x="19149" y="215669"/>
                  </a:lnTo>
                  <a:lnTo>
                    <a:pt x="18341" y="235865"/>
                  </a:lnTo>
                  <a:lnTo>
                    <a:pt x="16488" y="236337"/>
                  </a:lnTo>
                  <a:lnTo>
                    <a:pt x="14082" y="233142"/>
                  </a:lnTo>
                  <a:lnTo>
                    <a:pt x="5107" y="206289"/>
                  </a:lnTo>
                  <a:lnTo>
                    <a:pt x="0" y="146888"/>
                  </a:lnTo>
                  <a:lnTo>
                    <a:pt x="2110" y="85068"/>
                  </a:lnTo>
                  <a:lnTo>
                    <a:pt x="13446" y="38368"/>
                  </a:lnTo>
                  <a:lnTo>
                    <a:pt x="29095" y="11577"/>
                  </a:lnTo>
                  <a:lnTo>
                    <a:pt x="37695" y="6093"/>
                  </a:lnTo>
                  <a:lnTo>
                    <a:pt x="59729" y="0"/>
                  </a:lnTo>
                  <a:lnTo>
                    <a:pt x="69816" y="715"/>
                  </a:lnTo>
                  <a:lnTo>
                    <a:pt x="87262" y="7748"/>
                  </a:lnTo>
                  <a:lnTo>
                    <a:pt x="110239" y="24862"/>
                  </a:lnTo>
                  <a:lnTo>
                    <a:pt x="158679" y="85705"/>
                  </a:lnTo>
                  <a:lnTo>
                    <a:pt x="182370" y="132340"/>
                  </a:lnTo>
                  <a:lnTo>
                    <a:pt x="201981" y="193595"/>
                  </a:lnTo>
                  <a:lnTo>
                    <a:pt x="202934" y="215525"/>
                  </a:lnTo>
                  <a:lnTo>
                    <a:pt x="198784" y="247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26182" y="558010"/>
              <a:ext cx="161278" cy="231603"/>
            </a:xfrm>
            <a:custGeom>
              <a:avLst/>
              <a:gdLst/>
              <a:ahLst/>
              <a:cxnLst/>
              <a:rect l="0" t="0" r="0" b="0"/>
              <a:pathLst>
                <a:path w="161278" h="231603">
                  <a:moveTo>
                    <a:pt x="6066" y="10528"/>
                  </a:moveTo>
                  <a:lnTo>
                    <a:pt x="0" y="45320"/>
                  </a:lnTo>
                  <a:lnTo>
                    <a:pt x="4521" y="104185"/>
                  </a:lnTo>
                  <a:lnTo>
                    <a:pt x="11350" y="161220"/>
                  </a:lnTo>
                  <a:lnTo>
                    <a:pt x="25134" y="207971"/>
                  </a:lnTo>
                  <a:lnTo>
                    <a:pt x="36377" y="225402"/>
                  </a:lnTo>
                  <a:lnTo>
                    <a:pt x="44991" y="229817"/>
                  </a:lnTo>
                  <a:lnTo>
                    <a:pt x="67040" y="231602"/>
                  </a:lnTo>
                  <a:lnTo>
                    <a:pt x="89317" y="222257"/>
                  </a:lnTo>
                  <a:lnTo>
                    <a:pt x="118471" y="197265"/>
                  </a:lnTo>
                  <a:lnTo>
                    <a:pt x="138807" y="167633"/>
                  </a:lnTo>
                  <a:lnTo>
                    <a:pt x="156159" y="120590"/>
                  </a:lnTo>
                  <a:lnTo>
                    <a:pt x="161277" y="60172"/>
                  </a:lnTo>
                  <a:lnTo>
                    <a:pt x="1534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74404" y="576065"/>
              <a:ext cx="315856" cy="211088"/>
            </a:xfrm>
            <a:custGeom>
              <a:avLst/>
              <a:gdLst/>
              <a:ahLst/>
              <a:cxnLst/>
              <a:rect l="0" t="0" r="0" b="0"/>
              <a:pathLst>
                <a:path w="315856" h="211088">
                  <a:moveTo>
                    <a:pt x="0" y="55644"/>
                  </a:moveTo>
                  <a:lnTo>
                    <a:pt x="8333" y="104575"/>
                  </a:lnTo>
                  <a:lnTo>
                    <a:pt x="15684" y="163706"/>
                  </a:lnTo>
                  <a:lnTo>
                    <a:pt x="19995" y="211087"/>
                  </a:lnTo>
                  <a:lnTo>
                    <a:pt x="20585" y="203889"/>
                  </a:lnTo>
                  <a:lnTo>
                    <a:pt x="12661" y="145082"/>
                  </a:lnTo>
                  <a:lnTo>
                    <a:pt x="10949" y="84749"/>
                  </a:lnTo>
                  <a:lnTo>
                    <a:pt x="16242" y="41911"/>
                  </a:lnTo>
                  <a:lnTo>
                    <a:pt x="22527" y="32451"/>
                  </a:lnTo>
                  <a:lnTo>
                    <a:pt x="31395" y="26144"/>
                  </a:lnTo>
                  <a:lnTo>
                    <a:pt x="41987" y="21939"/>
                  </a:lnTo>
                  <a:lnTo>
                    <a:pt x="52558" y="21476"/>
                  </a:lnTo>
                  <a:lnTo>
                    <a:pt x="73662" y="27200"/>
                  </a:lnTo>
                  <a:lnTo>
                    <a:pt x="88501" y="40663"/>
                  </a:lnTo>
                  <a:lnTo>
                    <a:pt x="128022" y="99577"/>
                  </a:lnTo>
                  <a:lnTo>
                    <a:pt x="141188" y="132043"/>
                  </a:lnTo>
                  <a:lnTo>
                    <a:pt x="138573" y="71301"/>
                  </a:lnTo>
                  <a:lnTo>
                    <a:pt x="142696" y="47395"/>
                  </a:lnTo>
                  <a:lnTo>
                    <a:pt x="157184" y="19795"/>
                  </a:lnTo>
                  <a:lnTo>
                    <a:pt x="172805" y="7346"/>
                  </a:lnTo>
                  <a:lnTo>
                    <a:pt x="181884" y="2388"/>
                  </a:lnTo>
                  <a:lnTo>
                    <a:pt x="201330" y="0"/>
                  </a:lnTo>
                  <a:lnTo>
                    <a:pt x="220501" y="4007"/>
                  </a:lnTo>
                  <a:lnTo>
                    <a:pt x="236821" y="13587"/>
                  </a:lnTo>
                  <a:lnTo>
                    <a:pt x="259162" y="37724"/>
                  </a:lnTo>
                  <a:lnTo>
                    <a:pt x="292704" y="98034"/>
                  </a:lnTo>
                  <a:lnTo>
                    <a:pt x="310069" y="148332"/>
                  </a:lnTo>
                  <a:lnTo>
                    <a:pt x="315855" y="203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64338" y="326383"/>
              <a:ext cx="214322" cy="432203"/>
            </a:xfrm>
            <a:custGeom>
              <a:avLst/>
              <a:gdLst/>
              <a:ahLst/>
              <a:cxnLst/>
              <a:rect l="0" t="0" r="0" b="0"/>
              <a:pathLst>
                <a:path w="214322" h="432203">
                  <a:moveTo>
                    <a:pt x="10149" y="0"/>
                  </a:moveTo>
                  <a:lnTo>
                    <a:pt x="13268" y="48931"/>
                  </a:lnTo>
                  <a:lnTo>
                    <a:pt x="18482" y="99896"/>
                  </a:lnTo>
                  <a:lnTo>
                    <a:pt x="20027" y="159450"/>
                  </a:lnTo>
                  <a:lnTo>
                    <a:pt x="23604" y="218430"/>
                  </a:lnTo>
                  <a:lnTo>
                    <a:pt x="25834" y="272950"/>
                  </a:lnTo>
                  <a:lnTo>
                    <a:pt x="22205" y="326149"/>
                  </a:lnTo>
                  <a:lnTo>
                    <a:pt x="18010" y="375837"/>
                  </a:lnTo>
                  <a:lnTo>
                    <a:pt x="6112" y="428959"/>
                  </a:lnTo>
                  <a:lnTo>
                    <a:pt x="3948" y="432202"/>
                  </a:lnTo>
                  <a:lnTo>
                    <a:pt x="2506" y="429684"/>
                  </a:lnTo>
                  <a:lnTo>
                    <a:pt x="0" y="378331"/>
                  </a:lnTo>
                  <a:lnTo>
                    <a:pt x="2815" y="317451"/>
                  </a:lnTo>
                  <a:lnTo>
                    <a:pt x="14289" y="265607"/>
                  </a:lnTo>
                  <a:lnTo>
                    <a:pt x="29963" y="237926"/>
                  </a:lnTo>
                  <a:lnTo>
                    <a:pt x="49425" y="214906"/>
                  </a:lnTo>
                  <a:lnTo>
                    <a:pt x="69329" y="206648"/>
                  </a:lnTo>
                  <a:lnTo>
                    <a:pt x="81188" y="204446"/>
                  </a:lnTo>
                  <a:lnTo>
                    <a:pt x="100603" y="208238"/>
                  </a:lnTo>
                  <a:lnTo>
                    <a:pt x="158094" y="234542"/>
                  </a:lnTo>
                  <a:lnTo>
                    <a:pt x="176508" y="248130"/>
                  </a:lnTo>
                  <a:lnTo>
                    <a:pt x="193451" y="275511"/>
                  </a:lnTo>
                  <a:lnTo>
                    <a:pt x="213344" y="326617"/>
                  </a:lnTo>
                  <a:lnTo>
                    <a:pt x="214321" y="347544"/>
                  </a:lnTo>
                  <a:lnTo>
                    <a:pt x="212944" y="358038"/>
                  </a:lnTo>
                  <a:lnTo>
                    <a:pt x="202056" y="375937"/>
                  </a:lnTo>
                  <a:lnTo>
                    <a:pt x="185518" y="390521"/>
                  </a:lnTo>
                  <a:lnTo>
                    <a:pt x="136015" y="413324"/>
                  </a:lnTo>
                  <a:lnTo>
                    <a:pt x="93586" y="418824"/>
                  </a:lnTo>
                  <a:lnTo>
                    <a:pt x="67119" y="413872"/>
                  </a:lnTo>
                  <a:lnTo>
                    <a:pt x="2067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30184" y="478432"/>
              <a:ext cx="175972" cy="221913"/>
            </a:xfrm>
            <a:custGeom>
              <a:avLst/>
              <a:gdLst/>
              <a:ahLst/>
              <a:cxnLst/>
              <a:rect l="0" t="0" r="0" b="0"/>
              <a:pathLst>
                <a:path w="175972" h="221913">
                  <a:moveTo>
                    <a:pt x="7515" y="79578"/>
                  </a:moveTo>
                  <a:lnTo>
                    <a:pt x="44993" y="87911"/>
                  </a:lnTo>
                  <a:lnTo>
                    <a:pt x="96416" y="89673"/>
                  </a:lnTo>
                  <a:lnTo>
                    <a:pt x="132122" y="84389"/>
                  </a:lnTo>
                  <a:lnTo>
                    <a:pt x="140889" y="79276"/>
                  </a:lnTo>
                  <a:lnTo>
                    <a:pt x="153750" y="64236"/>
                  </a:lnTo>
                  <a:lnTo>
                    <a:pt x="156477" y="55312"/>
                  </a:lnTo>
                  <a:lnTo>
                    <a:pt x="156388" y="36038"/>
                  </a:lnTo>
                  <a:lnTo>
                    <a:pt x="149330" y="18893"/>
                  </a:lnTo>
                  <a:lnTo>
                    <a:pt x="144172" y="11045"/>
                  </a:lnTo>
                  <a:lnTo>
                    <a:pt x="134885" y="5813"/>
                  </a:lnTo>
                  <a:lnTo>
                    <a:pt x="108967" y="0"/>
                  </a:lnTo>
                  <a:lnTo>
                    <a:pt x="84190" y="3656"/>
                  </a:lnTo>
                  <a:lnTo>
                    <a:pt x="53630" y="18868"/>
                  </a:lnTo>
                  <a:lnTo>
                    <a:pt x="29757" y="41313"/>
                  </a:lnTo>
                  <a:lnTo>
                    <a:pt x="10986" y="70190"/>
                  </a:lnTo>
                  <a:lnTo>
                    <a:pt x="3208" y="91783"/>
                  </a:lnTo>
                  <a:lnTo>
                    <a:pt x="0" y="129078"/>
                  </a:lnTo>
                  <a:lnTo>
                    <a:pt x="3395" y="151881"/>
                  </a:lnTo>
                  <a:lnTo>
                    <a:pt x="11923" y="170594"/>
                  </a:lnTo>
                  <a:lnTo>
                    <a:pt x="42051" y="207261"/>
                  </a:lnTo>
                  <a:lnTo>
                    <a:pt x="67708" y="218214"/>
                  </a:lnTo>
                  <a:lnTo>
                    <a:pt x="96268" y="221912"/>
                  </a:lnTo>
                  <a:lnTo>
                    <a:pt x="154123" y="211810"/>
                  </a:lnTo>
                  <a:lnTo>
                    <a:pt x="175971" y="205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00911" y="480592"/>
              <a:ext cx="168457" cy="236148"/>
            </a:xfrm>
            <a:custGeom>
              <a:avLst/>
              <a:gdLst/>
              <a:ahLst/>
              <a:cxnLst/>
              <a:rect l="0" t="0" r="0" b="0"/>
              <a:pathLst>
                <a:path w="168457" h="236148">
                  <a:moveTo>
                    <a:pt x="0" y="66889"/>
                  </a:moveTo>
                  <a:lnTo>
                    <a:pt x="5590" y="125506"/>
                  </a:lnTo>
                  <a:lnTo>
                    <a:pt x="19129" y="178510"/>
                  </a:lnTo>
                  <a:lnTo>
                    <a:pt x="44215" y="234793"/>
                  </a:lnTo>
                  <a:lnTo>
                    <a:pt x="47024" y="236147"/>
                  </a:lnTo>
                  <a:lnTo>
                    <a:pt x="48897" y="231200"/>
                  </a:lnTo>
                  <a:lnTo>
                    <a:pt x="49808" y="211276"/>
                  </a:lnTo>
                  <a:lnTo>
                    <a:pt x="40862" y="160358"/>
                  </a:lnTo>
                  <a:lnTo>
                    <a:pt x="33418" y="105239"/>
                  </a:lnTo>
                  <a:lnTo>
                    <a:pt x="43280" y="46723"/>
                  </a:lnTo>
                  <a:lnTo>
                    <a:pt x="46401" y="35898"/>
                  </a:lnTo>
                  <a:lnTo>
                    <a:pt x="51991" y="27511"/>
                  </a:lnTo>
                  <a:lnTo>
                    <a:pt x="67561" y="15073"/>
                  </a:lnTo>
                  <a:lnTo>
                    <a:pt x="101647" y="1493"/>
                  </a:lnTo>
                  <a:lnTo>
                    <a:pt x="124725" y="0"/>
                  </a:lnTo>
                  <a:lnTo>
                    <a:pt x="168456" y="3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32538" y="457664"/>
              <a:ext cx="221808" cy="244885"/>
            </a:xfrm>
            <a:custGeom>
              <a:avLst/>
              <a:gdLst/>
              <a:ahLst/>
              <a:cxnLst/>
              <a:rect l="0" t="0" r="0" b="0"/>
              <a:pathLst>
                <a:path w="221808" h="244885">
                  <a:moveTo>
                    <a:pt x="136871" y="5589"/>
                  </a:moveTo>
                  <a:lnTo>
                    <a:pt x="120104" y="0"/>
                  </a:lnTo>
                  <a:lnTo>
                    <a:pt x="99393" y="3495"/>
                  </a:lnTo>
                  <a:lnTo>
                    <a:pt x="67665" y="18617"/>
                  </a:lnTo>
                  <a:lnTo>
                    <a:pt x="35983" y="44688"/>
                  </a:lnTo>
                  <a:lnTo>
                    <a:pt x="19891" y="70986"/>
                  </a:lnTo>
                  <a:lnTo>
                    <a:pt x="20280" y="78433"/>
                  </a:lnTo>
                  <a:lnTo>
                    <a:pt x="24049" y="84568"/>
                  </a:lnTo>
                  <a:lnTo>
                    <a:pt x="30071" y="89827"/>
                  </a:lnTo>
                  <a:lnTo>
                    <a:pt x="49240" y="95671"/>
                  </a:lnTo>
                  <a:lnTo>
                    <a:pt x="112073" y="100900"/>
                  </a:lnTo>
                  <a:lnTo>
                    <a:pt x="146291" y="109739"/>
                  </a:lnTo>
                  <a:lnTo>
                    <a:pt x="199896" y="139725"/>
                  </a:lnTo>
                  <a:lnTo>
                    <a:pt x="214795" y="156452"/>
                  </a:lnTo>
                  <a:lnTo>
                    <a:pt x="220406" y="165826"/>
                  </a:lnTo>
                  <a:lnTo>
                    <a:pt x="221807" y="175585"/>
                  </a:lnTo>
                  <a:lnTo>
                    <a:pt x="217124" y="195787"/>
                  </a:lnTo>
                  <a:lnTo>
                    <a:pt x="204124" y="213344"/>
                  </a:lnTo>
                  <a:lnTo>
                    <a:pt x="186648" y="227776"/>
                  </a:lnTo>
                  <a:lnTo>
                    <a:pt x="167183" y="238090"/>
                  </a:lnTo>
                  <a:lnTo>
                    <a:pt x="125315" y="244884"/>
                  </a:lnTo>
                  <a:lnTo>
                    <a:pt x="75577" y="238774"/>
                  </a:lnTo>
                  <a:lnTo>
                    <a:pt x="14203" y="220667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00297" y="221098"/>
              <a:ext cx="16504" cy="463255"/>
            </a:xfrm>
            <a:custGeom>
              <a:avLst/>
              <a:gdLst/>
              <a:ahLst/>
              <a:cxnLst/>
              <a:rect l="0" t="0" r="0" b="0"/>
              <a:pathLst>
                <a:path w="16504" h="463255">
                  <a:moveTo>
                    <a:pt x="6066" y="0"/>
                  </a:moveTo>
                  <a:lnTo>
                    <a:pt x="2946" y="42692"/>
                  </a:lnTo>
                  <a:lnTo>
                    <a:pt x="0" y="66937"/>
                  </a:lnTo>
                  <a:lnTo>
                    <a:pt x="3749" y="117709"/>
                  </a:lnTo>
                  <a:lnTo>
                    <a:pt x="6549" y="166938"/>
                  </a:lnTo>
                  <a:lnTo>
                    <a:pt x="13098" y="228318"/>
                  </a:lnTo>
                  <a:lnTo>
                    <a:pt x="15558" y="280039"/>
                  </a:lnTo>
                  <a:lnTo>
                    <a:pt x="16287" y="337608"/>
                  </a:lnTo>
                  <a:lnTo>
                    <a:pt x="16503" y="391061"/>
                  </a:lnTo>
                  <a:lnTo>
                    <a:pt x="13457" y="442278"/>
                  </a:lnTo>
                  <a:lnTo>
                    <a:pt x="6066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16850" y="421139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35339" y="3120"/>
                  </a:lnTo>
                  <a:lnTo>
                    <a:pt x="187493" y="8334"/>
                  </a:lnTo>
                  <a:lnTo>
                    <a:pt x="124513" y="10095"/>
                  </a:lnTo>
                  <a:lnTo>
                    <a:pt x="73078" y="17679"/>
                  </a:lnTo>
                  <a:lnTo>
                    <a:pt x="21497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90412" y="231626"/>
              <a:ext cx="15993" cy="397158"/>
            </a:xfrm>
            <a:custGeom>
              <a:avLst/>
              <a:gdLst/>
              <a:ahLst/>
              <a:cxnLst/>
              <a:rect l="0" t="0" r="0" b="0"/>
              <a:pathLst>
                <a:path w="15993" h="397158">
                  <a:moveTo>
                    <a:pt x="15992" y="0"/>
                  </a:moveTo>
                  <a:lnTo>
                    <a:pt x="15992" y="58617"/>
                  </a:lnTo>
                  <a:lnTo>
                    <a:pt x="9926" y="118857"/>
                  </a:lnTo>
                  <a:lnTo>
                    <a:pt x="14447" y="176336"/>
                  </a:lnTo>
                  <a:lnTo>
                    <a:pt x="15534" y="233962"/>
                  </a:lnTo>
                  <a:lnTo>
                    <a:pt x="12737" y="286132"/>
                  </a:lnTo>
                  <a:lnTo>
                    <a:pt x="6900" y="340790"/>
                  </a:lnTo>
                  <a:lnTo>
                    <a:pt x="4578" y="395693"/>
                  </a:lnTo>
                  <a:lnTo>
                    <a:pt x="2533" y="397157"/>
                  </a:lnTo>
                  <a:lnTo>
                    <a:pt x="0" y="394623"/>
                  </a:lnTo>
                  <a:lnTo>
                    <a:pt x="306" y="379329"/>
                  </a:lnTo>
                  <a:lnTo>
                    <a:pt x="546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37989" y="463253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0" y="0"/>
                  </a:moveTo>
                  <a:lnTo>
                    <a:pt x="22357" y="5590"/>
                  </a:lnTo>
                  <a:lnTo>
                    <a:pt x="39572" y="17692"/>
                  </a:lnTo>
                  <a:lnTo>
                    <a:pt x="62418" y="47356"/>
                  </a:lnTo>
                  <a:lnTo>
                    <a:pt x="85509" y="99302"/>
                  </a:lnTo>
                  <a:lnTo>
                    <a:pt x="101872" y="160259"/>
                  </a:lnTo>
                  <a:lnTo>
                    <a:pt x="10528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97819" y="460762"/>
              <a:ext cx="177083" cy="199244"/>
            </a:xfrm>
            <a:custGeom>
              <a:avLst/>
              <a:gdLst/>
              <a:ahLst/>
              <a:cxnLst/>
              <a:rect l="0" t="0" r="0" b="0"/>
              <a:pathLst>
                <a:path w="177083" h="199244">
                  <a:moveTo>
                    <a:pt x="113911" y="76191"/>
                  </a:moveTo>
                  <a:lnTo>
                    <a:pt x="113911" y="53834"/>
                  </a:lnTo>
                  <a:lnTo>
                    <a:pt x="102733" y="23163"/>
                  </a:lnTo>
                  <a:lnTo>
                    <a:pt x="87886" y="8559"/>
                  </a:lnTo>
                  <a:lnTo>
                    <a:pt x="79014" y="3027"/>
                  </a:lnTo>
                  <a:lnTo>
                    <a:pt x="59797" y="0"/>
                  </a:lnTo>
                  <a:lnTo>
                    <a:pt x="49759" y="830"/>
                  </a:lnTo>
                  <a:lnTo>
                    <a:pt x="32366" y="7992"/>
                  </a:lnTo>
                  <a:lnTo>
                    <a:pt x="24453" y="13178"/>
                  </a:lnTo>
                  <a:lnTo>
                    <a:pt x="12541" y="28298"/>
                  </a:lnTo>
                  <a:lnTo>
                    <a:pt x="7727" y="37243"/>
                  </a:lnTo>
                  <a:lnTo>
                    <a:pt x="0" y="93627"/>
                  </a:lnTo>
                  <a:lnTo>
                    <a:pt x="1593" y="154851"/>
                  </a:lnTo>
                  <a:lnTo>
                    <a:pt x="7840" y="177831"/>
                  </a:lnTo>
                  <a:lnTo>
                    <a:pt x="18415" y="195844"/>
                  </a:lnTo>
                  <a:lnTo>
                    <a:pt x="25681" y="199243"/>
                  </a:lnTo>
                  <a:lnTo>
                    <a:pt x="34034" y="199170"/>
                  </a:lnTo>
                  <a:lnTo>
                    <a:pt x="51504" y="192849"/>
                  </a:lnTo>
                  <a:lnTo>
                    <a:pt x="67067" y="182241"/>
                  </a:lnTo>
                  <a:lnTo>
                    <a:pt x="78664" y="166608"/>
                  </a:lnTo>
                  <a:lnTo>
                    <a:pt x="103061" y="107395"/>
                  </a:lnTo>
                  <a:lnTo>
                    <a:pt x="106678" y="96994"/>
                  </a:lnTo>
                  <a:lnTo>
                    <a:pt x="106749" y="87720"/>
                  </a:lnTo>
                  <a:lnTo>
                    <a:pt x="100589" y="71176"/>
                  </a:lnTo>
                  <a:lnTo>
                    <a:pt x="99181" y="69338"/>
                  </a:lnTo>
                  <a:lnTo>
                    <a:pt x="117805" y="129798"/>
                  </a:lnTo>
                  <a:lnTo>
                    <a:pt x="139940" y="162732"/>
                  </a:lnTo>
                  <a:lnTo>
                    <a:pt x="158798" y="182291"/>
                  </a:lnTo>
                  <a:lnTo>
                    <a:pt x="177082" y="192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06487" y="200041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49263"/>
                  </a:lnTo>
                  <a:lnTo>
                    <a:pt x="1170" y="101684"/>
                  </a:lnTo>
                  <a:lnTo>
                    <a:pt x="5589" y="145019"/>
                  </a:lnTo>
                  <a:lnTo>
                    <a:pt x="8334" y="191575"/>
                  </a:lnTo>
                  <a:lnTo>
                    <a:pt x="12998" y="251345"/>
                  </a:lnTo>
                  <a:lnTo>
                    <a:pt x="19465" y="314161"/>
                  </a:lnTo>
                  <a:lnTo>
                    <a:pt x="20743" y="374488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80145" y="368497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8935" y="3119"/>
                  </a:lnTo>
                  <a:lnTo>
                    <a:pt x="136107" y="9065"/>
                  </a:lnTo>
                  <a:lnTo>
                    <a:pt x="84987" y="17475"/>
                  </a:lnTo>
                  <a:lnTo>
                    <a:pt x="22774" y="261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66380" y="383518"/>
              <a:ext cx="261290" cy="227135"/>
            </a:xfrm>
            <a:custGeom>
              <a:avLst/>
              <a:gdLst/>
              <a:ahLst/>
              <a:cxnLst/>
              <a:rect l="0" t="0" r="0" b="0"/>
              <a:pathLst>
                <a:path w="261290" h="227135">
                  <a:moveTo>
                    <a:pt x="177060" y="132378"/>
                  </a:moveTo>
                  <a:lnTo>
                    <a:pt x="182650" y="115610"/>
                  </a:lnTo>
                  <a:lnTo>
                    <a:pt x="178208" y="64032"/>
                  </a:lnTo>
                  <a:lnTo>
                    <a:pt x="172501" y="40001"/>
                  </a:lnTo>
                  <a:lnTo>
                    <a:pt x="159826" y="20741"/>
                  </a:lnTo>
                  <a:lnTo>
                    <a:pt x="151532" y="12330"/>
                  </a:lnTo>
                  <a:lnTo>
                    <a:pt x="129840" y="2984"/>
                  </a:lnTo>
                  <a:lnTo>
                    <a:pt x="105770" y="0"/>
                  </a:lnTo>
                  <a:lnTo>
                    <a:pt x="83375" y="2574"/>
                  </a:lnTo>
                  <a:lnTo>
                    <a:pt x="51036" y="16188"/>
                  </a:lnTo>
                  <a:lnTo>
                    <a:pt x="24817" y="40630"/>
                  </a:lnTo>
                  <a:lnTo>
                    <a:pt x="7818" y="70098"/>
                  </a:lnTo>
                  <a:lnTo>
                    <a:pt x="0" y="121072"/>
                  </a:lnTo>
                  <a:lnTo>
                    <a:pt x="986" y="166983"/>
                  </a:lnTo>
                  <a:lnTo>
                    <a:pt x="9508" y="192211"/>
                  </a:lnTo>
                  <a:lnTo>
                    <a:pt x="24214" y="208883"/>
                  </a:lnTo>
                  <a:lnTo>
                    <a:pt x="33049" y="214967"/>
                  </a:lnTo>
                  <a:lnTo>
                    <a:pt x="52224" y="218607"/>
                  </a:lnTo>
                  <a:lnTo>
                    <a:pt x="62250" y="217940"/>
                  </a:lnTo>
                  <a:lnTo>
                    <a:pt x="79630" y="210960"/>
                  </a:lnTo>
                  <a:lnTo>
                    <a:pt x="95153" y="198889"/>
                  </a:lnTo>
                  <a:lnTo>
                    <a:pt x="131280" y="146899"/>
                  </a:lnTo>
                  <a:lnTo>
                    <a:pt x="138351" y="142059"/>
                  </a:lnTo>
                  <a:lnTo>
                    <a:pt x="145405" y="142341"/>
                  </a:lnTo>
                  <a:lnTo>
                    <a:pt x="159482" y="152014"/>
                  </a:lnTo>
                  <a:lnTo>
                    <a:pt x="221253" y="212836"/>
                  </a:lnTo>
                  <a:lnTo>
                    <a:pt x="238036" y="220779"/>
                  </a:lnTo>
                  <a:lnTo>
                    <a:pt x="261289" y="227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22591" y="389554"/>
              <a:ext cx="68249" cy="190611"/>
            </a:xfrm>
            <a:custGeom>
              <a:avLst/>
              <a:gdLst/>
              <a:ahLst/>
              <a:cxnLst/>
              <a:rect l="0" t="0" r="0" b="0"/>
              <a:pathLst>
                <a:path w="68249" h="190611">
                  <a:moveTo>
                    <a:pt x="5078" y="52642"/>
                  </a:moveTo>
                  <a:lnTo>
                    <a:pt x="5078" y="111259"/>
                  </a:lnTo>
                  <a:lnTo>
                    <a:pt x="13482" y="164263"/>
                  </a:lnTo>
                  <a:lnTo>
                    <a:pt x="20696" y="190610"/>
                  </a:lnTo>
                  <a:lnTo>
                    <a:pt x="8971" y="137395"/>
                  </a:lnTo>
                  <a:lnTo>
                    <a:pt x="0" y="75386"/>
                  </a:lnTo>
                  <a:lnTo>
                    <a:pt x="1754" y="42614"/>
                  </a:lnTo>
                  <a:lnTo>
                    <a:pt x="9839" y="24399"/>
                  </a:lnTo>
                  <a:lnTo>
                    <a:pt x="15271" y="16266"/>
                  </a:lnTo>
                  <a:lnTo>
                    <a:pt x="23571" y="10844"/>
                  </a:lnTo>
                  <a:lnTo>
                    <a:pt x="682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46568" y="386042"/>
              <a:ext cx="175899" cy="193043"/>
            </a:xfrm>
            <a:custGeom>
              <a:avLst/>
              <a:gdLst/>
              <a:ahLst/>
              <a:cxnLst/>
              <a:rect l="0" t="0" r="0" b="0"/>
              <a:pathLst>
                <a:path w="175899" h="193043">
                  <a:moveTo>
                    <a:pt x="49556" y="87740"/>
                  </a:moveTo>
                  <a:lnTo>
                    <a:pt x="92248" y="73168"/>
                  </a:lnTo>
                  <a:lnTo>
                    <a:pt x="128309" y="48337"/>
                  </a:lnTo>
                  <a:lnTo>
                    <a:pt x="132474" y="39244"/>
                  </a:lnTo>
                  <a:lnTo>
                    <a:pt x="133982" y="16663"/>
                  </a:lnTo>
                  <a:lnTo>
                    <a:pt x="129237" y="8770"/>
                  </a:lnTo>
                  <a:lnTo>
                    <a:pt x="121394" y="3508"/>
                  </a:lnTo>
                  <a:lnTo>
                    <a:pt x="111486" y="0"/>
                  </a:lnTo>
                  <a:lnTo>
                    <a:pt x="101371" y="1"/>
                  </a:lnTo>
                  <a:lnTo>
                    <a:pt x="80774" y="6241"/>
                  </a:lnTo>
                  <a:lnTo>
                    <a:pt x="49447" y="28497"/>
                  </a:lnTo>
                  <a:lnTo>
                    <a:pt x="16996" y="67459"/>
                  </a:lnTo>
                  <a:lnTo>
                    <a:pt x="3384" y="99668"/>
                  </a:lnTo>
                  <a:lnTo>
                    <a:pt x="0" y="137158"/>
                  </a:lnTo>
                  <a:lnTo>
                    <a:pt x="3355" y="160006"/>
                  </a:lnTo>
                  <a:lnTo>
                    <a:pt x="11865" y="178740"/>
                  </a:lnTo>
                  <a:lnTo>
                    <a:pt x="17409" y="187011"/>
                  </a:lnTo>
                  <a:lnTo>
                    <a:pt x="26955" y="191355"/>
                  </a:lnTo>
                  <a:lnTo>
                    <a:pt x="81184" y="193042"/>
                  </a:lnTo>
                  <a:lnTo>
                    <a:pt x="141761" y="185791"/>
                  </a:lnTo>
                  <a:lnTo>
                    <a:pt x="175898" y="182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7076" y="1288447"/>
            <a:ext cx="2584955" cy="448871"/>
            <a:chOff x="697076" y="1288447"/>
            <a:chExt cx="2584955" cy="448871"/>
          </a:xfrm>
        </p:grpSpPr>
        <p:sp>
          <p:nvSpPr>
            <p:cNvPr id="25" name="Freeform 24"/>
            <p:cNvSpPr/>
            <p:nvPr/>
          </p:nvSpPr>
          <p:spPr>
            <a:xfrm>
              <a:off x="697076" y="1358176"/>
              <a:ext cx="39919" cy="368498"/>
            </a:xfrm>
            <a:custGeom>
              <a:avLst/>
              <a:gdLst/>
              <a:ahLst/>
              <a:cxnLst/>
              <a:rect l="0" t="0" r="0" b="0"/>
              <a:pathLst>
                <a:path w="39919" h="368498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9450" y="159450"/>
                  </a:lnTo>
                  <a:lnTo>
                    <a:pt x="19192" y="221549"/>
                  </a:lnTo>
                  <a:lnTo>
                    <a:pt x="29488" y="278164"/>
                  </a:lnTo>
                  <a:lnTo>
                    <a:pt x="37858" y="339215"/>
                  </a:lnTo>
                  <a:lnTo>
                    <a:pt x="39918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1767" y="1376255"/>
              <a:ext cx="317560" cy="348534"/>
            </a:xfrm>
            <a:custGeom>
              <a:avLst/>
              <a:gdLst/>
              <a:ahLst/>
              <a:cxnLst/>
              <a:rect l="0" t="0" r="0" b="0"/>
              <a:pathLst>
                <a:path w="317560" h="348534">
                  <a:moveTo>
                    <a:pt x="242139" y="2978"/>
                  </a:moveTo>
                  <a:lnTo>
                    <a:pt x="179859" y="19766"/>
                  </a:lnTo>
                  <a:lnTo>
                    <a:pt x="125808" y="23192"/>
                  </a:lnTo>
                  <a:lnTo>
                    <a:pt x="98020" y="21320"/>
                  </a:lnTo>
                  <a:lnTo>
                    <a:pt x="45172" y="4175"/>
                  </a:lnTo>
                  <a:lnTo>
                    <a:pt x="33619" y="266"/>
                  </a:lnTo>
                  <a:lnTo>
                    <a:pt x="23577" y="0"/>
                  </a:lnTo>
                  <a:lnTo>
                    <a:pt x="6180" y="5944"/>
                  </a:lnTo>
                  <a:lnTo>
                    <a:pt x="1775" y="13144"/>
                  </a:lnTo>
                  <a:lnTo>
                    <a:pt x="0" y="33622"/>
                  </a:lnTo>
                  <a:lnTo>
                    <a:pt x="8392" y="90963"/>
                  </a:lnTo>
                  <a:lnTo>
                    <a:pt x="18196" y="141630"/>
                  </a:lnTo>
                  <a:lnTo>
                    <a:pt x="19144" y="155074"/>
                  </a:lnTo>
                  <a:lnTo>
                    <a:pt x="23286" y="161697"/>
                  </a:lnTo>
                  <a:lnTo>
                    <a:pt x="29556" y="163773"/>
                  </a:lnTo>
                  <a:lnTo>
                    <a:pt x="45883" y="159840"/>
                  </a:lnTo>
                  <a:lnTo>
                    <a:pt x="100828" y="131765"/>
                  </a:lnTo>
                  <a:lnTo>
                    <a:pt x="141128" y="122635"/>
                  </a:lnTo>
                  <a:lnTo>
                    <a:pt x="202321" y="130750"/>
                  </a:lnTo>
                  <a:lnTo>
                    <a:pt x="239700" y="143392"/>
                  </a:lnTo>
                  <a:lnTo>
                    <a:pt x="278182" y="168624"/>
                  </a:lnTo>
                  <a:lnTo>
                    <a:pt x="313568" y="224754"/>
                  </a:lnTo>
                  <a:lnTo>
                    <a:pt x="317559" y="248554"/>
                  </a:lnTo>
                  <a:lnTo>
                    <a:pt x="310589" y="296372"/>
                  </a:lnTo>
                  <a:lnTo>
                    <a:pt x="295696" y="328945"/>
                  </a:lnTo>
                  <a:lnTo>
                    <a:pt x="287202" y="336103"/>
                  </a:lnTo>
                  <a:lnTo>
                    <a:pt x="265287" y="344056"/>
                  </a:lnTo>
                  <a:lnTo>
                    <a:pt x="209873" y="348533"/>
                  </a:lnTo>
                  <a:lnTo>
                    <a:pt x="158360" y="338681"/>
                  </a:lnTo>
                  <a:lnTo>
                    <a:pt x="101371" y="322797"/>
                  </a:lnTo>
                  <a:lnTo>
                    <a:pt x="63155" y="308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45411" y="1494849"/>
              <a:ext cx="239149" cy="242469"/>
            </a:xfrm>
            <a:custGeom>
              <a:avLst/>
              <a:gdLst/>
              <a:ahLst/>
              <a:cxnLst/>
              <a:rect l="0" t="0" r="0" b="0"/>
              <a:pathLst>
                <a:path w="239149" h="242469">
                  <a:moveTo>
                    <a:pt x="165449" y="84425"/>
                  </a:moveTo>
                  <a:lnTo>
                    <a:pt x="165449" y="62068"/>
                  </a:lnTo>
                  <a:lnTo>
                    <a:pt x="154270" y="31398"/>
                  </a:lnTo>
                  <a:lnTo>
                    <a:pt x="136140" y="5672"/>
                  </a:lnTo>
                  <a:lnTo>
                    <a:pt x="127193" y="1508"/>
                  </a:lnTo>
                  <a:lnTo>
                    <a:pt x="104772" y="0"/>
                  </a:lnTo>
                  <a:lnTo>
                    <a:pt x="71431" y="11317"/>
                  </a:lnTo>
                  <a:lnTo>
                    <a:pt x="44915" y="35077"/>
                  </a:lnTo>
                  <a:lnTo>
                    <a:pt x="16164" y="75717"/>
                  </a:lnTo>
                  <a:lnTo>
                    <a:pt x="3193" y="114080"/>
                  </a:lnTo>
                  <a:lnTo>
                    <a:pt x="0" y="153913"/>
                  </a:lnTo>
                  <a:lnTo>
                    <a:pt x="11889" y="210213"/>
                  </a:lnTo>
                  <a:lnTo>
                    <a:pt x="27403" y="236599"/>
                  </a:lnTo>
                  <a:lnTo>
                    <a:pt x="35983" y="240857"/>
                  </a:lnTo>
                  <a:lnTo>
                    <a:pt x="57996" y="242468"/>
                  </a:lnTo>
                  <a:lnTo>
                    <a:pt x="77138" y="236165"/>
                  </a:lnTo>
                  <a:lnTo>
                    <a:pt x="93444" y="224394"/>
                  </a:lnTo>
                  <a:lnTo>
                    <a:pt x="130115" y="178203"/>
                  </a:lnTo>
                  <a:lnTo>
                    <a:pt x="145751" y="147306"/>
                  </a:lnTo>
                  <a:lnTo>
                    <a:pt x="147725" y="126410"/>
                  </a:lnTo>
                  <a:lnTo>
                    <a:pt x="146614" y="115925"/>
                  </a:lnTo>
                  <a:lnTo>
                    <a:pt x="147043" y="113614"/>
                  </a:lnTo>
                  <a:lnTo>
                    <a:pt x="159257" y="137287"/>
                  </a:lnTo>
                  <a:lnTo>
                    <a:pt x="204307" y="195279"/>
                  </a:lnTo>
                  <a:lnTo>
                    <a:pt x="211241" y="199272"/>
                  </a:lnTo>
                  <a:lnTo>
                    <a:pt x="218204" y="200764"/>
                  </a:lnTo>
                  <a:lnTo>
                    <a:pt x="239148" y="200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95088" y="1527031"/>
              <a:ext cx="231628" cy="189115"/>
            </a:xfrm>
            <a:custGeom>
              <a:avLst/>
              <a:gdLst/>
              <a:ahLst/>
              <a:cxnLst/>
              <a:rect l="0" t="0" r="0" b="0"/>
              <a:pathLst>
                <a:path w="231628" h="189115">
                  <a:moveTo>
                    <a:pt x="0" y="41715"/>
                  </a:moveTo>
                  <a:lnTo>
                    <a:pt x="11178" y="52893"/>
                  </a:lnTo>
                  <a:lnTo>
                    <a:pt x="16666" y="70859"/>
                  </a:lnTo>
                  <a:lnTo>
                    <a:pt x="25779" y="120521"/>
                  </a:lnTo>
                  <a:lnTo>
                    <a:pt x="31608" y="174438"/>
                  </a:lnTo>
                  <a:lnTo>
                    <a:pt x="33940" y="175820"/>
                  </a:lnTo>
                  <a:lnTo>
                    <a:pt x="36665" y="173233"/>
                  </a:lnTo>
                  <a:lnTo>
                    <a:pt x="47225" y="115484"/>
                  </a:lnTo>
                  <a:lnTo>
                    <a:pt x="53912" y="64908"/>
                  </a:lnTo>
                  <a:lnTo>
                    <a:pt x="63345" y="37595"/>
                  </a:lnTo>
                  <a:lnTo>
                    <a:pt x="78456" y="16097"/>
                  </a:lnTo>
                  <a:lnTo>
                    <a:pt x="87399" y="7089"/>
                  </a:lnTo>
                  <a:lnTo>
                    <a:pt x="96870" y="2253"/>
                  </a:lnTo>
                  <a:lnTo>
                    <a:pt x="116753" y="0"/>
                  </a:lnTo>
                  <a:lnTo>
                    <a:pt x="137288" y="6017"/>
                  </a:lnTo>
                  <a:lnTo>
                    <a:pt x="147677" y="10897"/>
                  </a:lnTo>
                  <a:lnTo>
                    <a:pt x="165460" y="28798"/>
                  </a:lnTo>
                  <a:lnTo>
                    <a:pt x="201986" y="84684"/>
                  </a:lnTo>
                  <a:lnTo>
                    <a:pt x="214915" y="123726"/>
                  </a:lnTo>
                  <a:lnTo>
                    <a:pt x="222996" y="169482"/>
                  </a:lnTo>
                  <a:lnTo>
                    <a:pt x="231627" y="189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93974" y="1345570"/>
              <a:ext cx="174897" cy="380972"/>
            </a:xfrm>
            <a:custGeom>
              <a:avLst/>
              <a:gdLst/>
              <a:ahLst/>
              <a:cxnLst/>
              <a:rect l="0" t="0" r="0" b="0"/>
              <a:pathLst>
                <a:path w="174897" h="380972">
                  <a:moveTo>
                    <a:pt x="111725" y="265290"/>
                  </a:moveTo>
                  <a:lnTo>
                    <a:pt x="117791" y="232838"/>
                  </a:lnTo>
                  <a:lnTo>
                    <a:pt x="115201" y="212262"/>
                  </a:lnTo>
                  <a:lnTo>
                    <a:pt x="101576" y="180948"/>
                  </a:lnTo>
                  <a:lnTo>
                    <a:pt x="86158" y="166193"/>
                  </a:lnTo>
                  <a:lnTo>
                    <a:pt x="77133" y="160621"/>
                  </a:lnTo>
                  <a:lnTo>
                    <a:pt x="67606" y="159246"/>
                  </a:lnTo>
                  <a:lnTo>
                    <a:pt x="47663" y="163957"/>
                  </a:lnTo>
                  <a:lnTo>
                    <a:pt x="39771" y="170828"/>
                  </a:lnTo>
                  <a:lnTo>
                    <a:pt x="18700" y="212359"/>
                  </a:lnTo>
                  <a:lnTo>
                    <a:pt x="819" y="274827"/>
                  </a:lnTo>
                  <a:lnTo>
                    <a:pt x="0" y="333941"/>
                  </a:lnTo>
                  <a:lnTo>
                    <a:pt x="5918" y="356632"/>
                  </a:lnTo>
                  <a:lnTo>
                    <a:pt x="16346" y="374517"/>
                  </a:lnTo>
                  <a:lnTo>
                    <a:pt x="24743" y="379052"/>
                  </a:lnTo>
                  <a:lnTo>
                    <a:pt x="46550" y="380971"/>
                  </a:lnTo>
                  <a:lnTo>
                    <a:pt x="55407" y="377506"/>
                  </a:lnTo>
                  <a:lnTo>
                    <a:pt x="68367" y="364296"/>
                  </a:lnTo>
                  <a:lnTo>
                    <a:pt x="93455" y="317645"/>
                  </a:lnTo>
                  <a:lnTo>
                    <a:pt x="110889" y="259557"/>
                  </a:lnTo>
                  <a:lnTo>
                    <a:pt x="125598" y="202416"/>
                  </a:lnTo>
                  <a:lnTo>
                    <a:pt x="136243" y="152034"/>
                  </a:lnTo>
                  <a:lnTo>
                    <a:pt x="135627" y="100061"/>
                  </a:lnTo>
                  <a:lnTo>
                    <a:pt x="132174" y="38503"/>
                  </a:lnTo>
                  <a:lnTo>
                    <a:pt x="127443" y="9688"/>
                  </a:lnTo>
                  <a:lnTo>
                    <a:pt x="123373" y="2471"/>
                  </a:lnTo>
                  <a:lnTo>
                    <a:pt x="118321" y="0"/>
                  </a:lnTo>
                  <a:lnTo>
                    <a:pt x="112613" y="693"/>
                  </a:lnTo>
                  <a:lnTo>
                    <a:pt x="108807" y="5834"/>
                  </a:lnTo>
                  <a:lnTo>
                    <a:pt x="103452" y="35426"/>
                  </a:lnTo>
                  <a:lnTo>
                    <a:pt x="104762" y="87347"/>
                  </a:lnTo>
                  <a:lnTo>
                    <a:pt x="112781" y="134967"/>
                  </a:lnTo>
                  <a:lnTo>
                    <a:pt x="122566" y="190411"/>
                  </a:lnTo>
                  <a:lnTo>
                    <a:pt x="136353" y="250369"/>
                  </a:lnTo>
                  <a:lnTo>
                    <a:pt x="152428" y="279456"/>
                  </a:lnTo>
                  <a:lnTo>
                    <a:pt x="174896" y="307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04564" y="1288447"/>
              <a:ext cx="333134" cy="390787"/>
            </a:xfrm>
            <a:custGeom>
              <a:avLst/>
              <a:gdLst/>
              <a:ahLst/>
              <a:cxnLst/>
              <a:rect l="0" t="0" r="0" b="0"/>
              <a:pathLst>
                <a:path w="333134" h="390787">
                  <a:moveTo>
                    <a:pt x="74918" y="38143"/>
                  </a:moveTo>
                  <a:lnTo>
                    <a:pt x="25419" y="96706"/>
                  </a:lnTo>
                  <a:lnTo>
                    <a:pt x="4619" y="118536"/>
                  </a:lnTo>
                  <a:lnTo>
                    <a:pt x="1146" y="118645"/>
                  </a:lnTo>
                  <a:lnTo>
                    <a:pt x="0" y="114038"/>
                  </a:lnTo>
                  <a:lnTo>
                    <a:pt x="406" y="106287"/>
                  </a:lnTo>
                  <a:lnTo>
                    <a:pt x="12156" y="78611"/>
                  </a:lnTo>
                  <a:lnTo>
                    <a:pt x="50695" y="31596"/>
                  </a:lnTo>
                  <a:lnTo>
                    <a:pt x="77099" y="10207"/>
                  </a:lnTo>
                  <a:lnTo>
                    <a:pt x="100064" y="2330"/>
                  </a:lnTo>
                  <a:lnTo>
                    <a:pt x="125868" y="0"/>
                  </a:lnTo>
                  <a:lnTo>
                    <a:pt x="152934" y="2863"/>
                  </a:lnTo>
                  <a:lnTo>
                    <a:pt x="174323" y="11155"/>
                  </a:lnTo>
                  <a:lnTo>
                    <a:pt x="207117" y="35542"/>
                  </a:lnTo>
                  <a:lnTo>
                    <a:pt x="218681" y="58434"/>
                  </a:lnTo>
                  <a:lnTo>
                    <a:pt x="225380" y="86936"/>
                  </a:lnTo>
                  <a:lnTo>
                    <a:pt x="221405" y="129289"/>
                  </a:lnTo>
                  <a:lnTo>
                    <a:pt x="211773" y="157421"/>
                  </a:lnTo>
                  <a:lnTo>
                    <a:pt x="196574" y="176163"/>
                  </a:lnTo>
                  <a:lnTo>
                    <a:pt x="187607" y="182799"/>
                  </a:lnTo>
                  <a:lnTo>
                    <a:pt x="183969" y="183714"/>
                  </a:lnTo>
                  <a:lnTo>
                    <a:pt x="183883" y="180814"/>
                  </a:lnTo>
                  <a:lnTo>
                    <a:pt x="186166" y="175371"/>
                  </a:lnTo>
                  <a:lnTo>
                    <a:pt x="193537" y="172912"/>
                  </a:lnTo>
                  <a:lnTo>
                    <a:pt x="229517" y="175041"/>
                  </a:lnTo>
                  <a:lnTo>
                    <a:pt x="262275" y="184250"/>
                  </a:lnTo>
                  <a:lnTo>
                    <a:pt x="302289" y="214372"/>
                  </a:lnTo>
                  <a:lnTo>
                    <a:pt x="323871" y="234899"/>
                  </a:lnTo>
                  <a:lnTo>
                    <a:pt x="331793" y="258171"/>
                  </a:lnTo>
                  <a:lnTo>
                    <a:pt x="333133" y="301039"/>
                  </a:lnTo>
                  <a:lnTo>
                    <a:pt x="327720" y="328121"/>
                  </a:lnTo>
                  <a:lnTo>
                    <a:pt x="317516" y="351856"/>
                  </a:lnTo>
                  <a:lnTo>
                    <a:pt x="293028" y="379360"/>
                  </a:lnTo>
                  <a:lnTo>
                    <a:pt x="267392" y="388666"/>
                  </a:lnTo>
                  <a:lnTo>
                    <a:pt x="223194" y="390786"/>
                  </a:lnTo>
                  <a:lnTo>
                    <a:pt x="180463" y="380886"/>
                  </a:lnTo>
                  <a:lnTo>
                    <a:pt x="153412" y="368288"/>
                  </a:lnTo>
                  <a:lnTo>
                    <a:pt x="95442" y="322035"/>
                  </a:lnTo>
                  <a:lnTo>
                    <a:pt x="74918" y="311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50853" y="1337119"/>
              <a:ext cx="331178" cy="302420"/>
            </a:xfrm>
            <a:custGeom>
              <a:avLst/>
              <a:gdLst/>
              <a:ahLst/>
              <a:cxnLst/>
              <a:rect l="0" t="0" r="0" b="0"/>
              <a:pathLst>
                <a:path w="331178" h="302420">
                  <a:moveTo>
                    <a:pt x="155053" y="0"/>
                  </a:moveTo>
                  <a:lnTo>
                    <a:pt x="101179" y="19128"/>
                  </a:lnTo>
                  <a:lnTo>
                    <a:pt x="60053" y="46239"/>
                  </a:lnTo>
                  <a:lnTo>
                    <a:pt x="23724" y="85043"/>
                  </a:lnTo>
                  <a:lnTo>
                    <a:pt x="6827" y="127233"/>
                  </a:lnTo>
                  <a:lnTo>
                    <a:pt x="0" y="176779"/>
                  </a:lnTo>
                  <a:lnTo>
                    <a:pt x="3567" y="217325"/>
                  </a:lnTo>
                  <a:lnTo>
                    <a:pt x="17622" y="251566"/>
                  </a:lnTo>
                  <a:lnTo>
                    <a:pt x="42193" y="278349"/>
                  </a:lnTo>
                  <a:lnTo>
                    <a:pt x="77290" y="295513"/>
                  </a:lnTo>
                  <a:lnTo>
                    <a:pt x="122914" y="302419"/>
                  </a:lnTo>
                  <a:lnTo>
                    <a:pt x="173476" y="298875"/>
                  </a:lnTo>
                  <a:lnTo>
                    <a:pt x="219913" y="279238"/>
                  </a:lnTo>
                  <a:lnTo>
                    <a:pt x="282083" y="229721"/>
                  </a:lnTo>
                  <a:lnTo>
                    <a:pt x="307595" y="193887"/>
                  </a:lnTo>
                  <a:lnTo>
                    <a:pt x="324383" y="153634"/>
                  </a:lnTo>
                  <a:lnTo>
                    <a:pt x="331177" y="112072"/>
                  </a:lnTo>
                  <a:lnTo>
                    <a:pt x="326527" y="87244"/>
                  </a:lnTo>
                  <a:lnTo>
                    <a:pt x="310756" y="56656"/>
                  </a:lnTo>
                  <a:lnTo>
                    <a:pt x="304478" y="48299"/>
                  </a:lnTo>
                  <a:lnTo>
                    <a:pt x="285026" y="35894"/>
                  </a:lnTo>
                  <a:lnTo>
                    <a:pt x="224335" y="15775"/>
                  </a:lnTo>
                  <a:lnTo>
                    <a:pt x="19716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033036" y="189778"/>
            <a:ext cx="2295214" cy="499670"/>
            <a:chOff x="7033036" y="189778"/>
            <a:chExt cx="2295214" cy="499670"/>
          </a:xfrm>
        </p:grpSpPr>
        <p:sp>
          <p:nvSpPr>
            <p:cNvPr id="33" name="Freeform 32"/>
            <p:cNvSpPr/>
            <p:nvPr/>
          </p:nvSpPr>
          <p:spPr>
            <a:xfrm>
              <a:off x="7113888" y="189778"/>
              <a:ext cx="203419" cy="452461"/>
            </a:xfrm>
            <a:custGeom>
              <a:avLst/>
              <a:gdLst/>
              <a:ahLst/>
              <a:cxnLst/>
              <a:rect l="0" t="0" r="0" b="0"/>
              <a:pathLst>
                <a:path w="203419" h="452461">
                  <a:moveTo>
                    <a:pt x="140246" y="452460"/>
                  </a:moveTo>
                  <a:lnTo>
                    <a:pt x="124605" y="434479"/>
                  </a:lnTo>
                  <a:lnTo>
                    <a:pt x="99814" y="382718"/>
                  </a:lnTo>
                  <a:lnTo>
                    <a:pt x="74374" y="330193"/>
                  </a:lnTo>
                  <a:lnTo>
                    <a:pt x="53078" y="268423"/>
                  </a:lnTo>
                  <a:lnTo>
                    <a:pt x="31348" y="212339"/>
                  </a:lnTo>
                  <a:lnTo>
                    <a:pt x="14578" y="149268"/>
                  </a:lnTo>
                  <a:lnTo>
                    <a:pt x="0" y="96992"/>
                  </a:lnTo>
                  <a:lnTo>
                    <a:pt x="556" y="58057"/>
                  </a:lnTo>
                  <a:lnTo>
                    <a:pt x="8362" y="36964"/>
                  </a:lnTo>
                  <a:lnTo>
                    <a:pt x="13719" y="28064"/>
                  </a:lnTo>
                  <a:lnTo>
                    <a:pt x="29030" y="15055"/>
                  </a:lnTo>
                  <a:lnTo>
                    <a:pt x="48703" y="6544"/>
                  </a:lnTo>
                  <a:lnTo>
                    <a:pt x="99460" y="1079"/>
                  </a:lnTo>
                  <a:lnTo>
                    <a:pt x="154547" y="0"/>
                  </a:lnTo>
                  <a:lnTo>
                    <a:pt x="203418" y="102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33036" y="442196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6998" y="16789"/>
                  </a:lnTo>
                  <a:lnTo>
                    <a:pt x="145307" y="20214"/>
                  </a:lnTo>
                  <a:lnTo>
                    <a:pt x="82385" y="26480"/>
                  </a:lnTo>
                  <a:lnTo>
                    <a:pt x="20107" y="3091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99593" y="449198"/>
              <a:ext cx="280926" cy="195762"/>
            </a:xfrm>
            <a:custGeom>
              <a:avLst/>
              <a:gdLst/>
              <a:ahLst/>
              <a:cxnLst/>
              <a:rect l="0" t="0" r="0" b="0"/>
              <a:pathLst>
                <a:path w="280926" h="195762">
                  <a:moveTo>
                    <a:pt x="186168" y="45641"/>
                  </a:moveTo>
                  <a:lnTo>
                    <a:pt x="149082" y="10894"/>
                  </a:lnTo>
                  <a:lnTo>
                    <a:pt x="131081" y="1732"/>
                  </a:lnTo>
                  <a:lnTo>
                    <a:pt x="108263" y="0"/>
                  </a:lnTo>
                  <a:lnTo>
                    <a:pt x="95627" y="1175"/>
                  </a:lnTo>
                  <a:lnTo>
                    <a:pt x="72229" y="11840"/>
                  </a:lnTo>
                  <a:lnTo>
                    <a:pt x="20299" y="50029"/>
                  </a:lnTo>
                  <a:lnTo>
                    <a:pt x="7943" y="68648"/>
                  </a:lnTo>
                  <a:lnTo>
                    <a:pt x="0" y="110040"/>
                  </a:lnTo>
                  <a:lnTo>
                    <a:pt x="3236" y="148170"/>
                  </a:lnTo>
                  <a:lnTo>
                    <a:pt x="11668" y="167639"/>
                  </a:lnTo>
                  <a:lnTo>
                    <a:pt x="17192" y="176106"/>
                  </a:lnTo>
                  <a:lnTo>
                    <a:pt x="35808" y="188633"/>
                  </a:lnTo>
                  <a:lnTo>
                    <a:pt x="58511" y="195761"/>
                  </a:lnTo>
                  <a:lnTo>
                    <a:pt x="80299" y="195029"/>
                  </a:lnTo>
                  <a:lnTo>
                    <a:pt x="98561" y="187685"/>
                  </a:lnTo>
                  <a:lnTo>
                    <a:pt x="106706" y="182451"/>
                  </a:lnTo>
                  <a:lnTo>
                    <a:pt x="118877" y="167277"/>
                  </a:lnTo>
                  <a:lnTo>
                    <a:pt x="152026" y="108399"/>
                  </a:lnTo>
                  <a:lnTo>
                    <a:pt x="168116" y="66616"/>
                  </a:lnTo>
                  <a:lnTo>
                    <a:pt x="170624" y="65474"/>
                  </a:lnTo>
                  <a:lnTo>
                    <a:pt x="186158" y="109575"/>
                  </a:lnTo>
                  <a:lnTo>
                    <a:pt x="225080" y="157396"/>
                  </a:lnTo>
                  <a:lnTo>
                    <a:pt x="251510" y="173250"/>
                  </a:lnTo>
                  <a:lnTo>
                    <a:pt x="258975" y="175167"/>
                  </a:lnTo>
                  <a:lnTo>
                    <a:pt x="280925" y="171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55525" y="442196"/>
              <a:ext cx="140807" cy="202674"/>
            </a:xfrm>
            <a:custGeom>
              <a:avLst/>
              <a:gdLst/>
              <a:ahLst/>
              <a:cxnLst/>
              <a:rect l="0" t="0" r="0" b="0"/>
              <a:pathLst>
                <a:path w="140807" h="202674">
                  <a:moveTo>
                    <a:pt x="140806" y="0"/>
                  </a:moveTo>
                  <a:lnTo>
                    <a:pt x="98114" y="3120"/>
                  </a:lnTo>
                  <a:lnTo>
                    <a:pt x="47144" y="19129"/>
                  </a:lnTo>
                  <a:lnTo>
                    <a:pt x="30548" y="30339"/>
                  </a:lnTo>
                  <a:lnTo>
                    <a:pt x="18493" y="49359"/>
                  </a:lnTo>
                  <a:lnTo>
                    <a:pt x="1222" y="94108"/>
                  </a:lnTo>
                  <a:lnTo>
                    <a:pt x="0" y="115526"/>
                  </a:lnTo>
                  <a:lnTo>
                    <a:pt x="4526" y="135573"/>
                  </a:lnTo>
                  <a:lnTo>
                    <a:pt x="21399" y="161183"/>
                  </a:lnTo>
                  <a:lnTo>
                    <a:pt x="48104" y="188138"/>
                  </a:lnTo>
                  <a:lnTo>
                    <a:pt x="68020" y="199821"/>
                  </a:lnTo>
                  <a:lnTo>
                    <a:pt x="88569" y="202673"/>
                  </a:lnTo>
                  <a:lnTo>
                    <a:pt x="130278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95840" y="210569"/>
              <a:ext cx="26834" cy="463255"/>
            </a:xfrm>
            <a:custGeom>
              <a:avLst/>
              <a:gdLst/>
              <a:ahLst/>
              <a:cxnLst/>
              <a:rect l="0" t="0" r="0" b="0"/>
              <a:pathLst>
                <a:path w="26834" h="463255">
                  <a:moveTo>
                    <a:pt x="16305" y="0"/>
                  </a:moveTo>
                  <a:lnTo>
                    <a:pt x="9070" y="27557"/>
                  </a:lnTo>
                  <a:lnTo>
                    <a:pt x="3307" y="80660"/>
                  </a:lnTo>
                  <a:lnTo>
                    <a:pt x="0" y="103699"/>
                  </a:lnTo>
                  <a:lnTo>
                    <a:pt x="4289" y="159564"/>
                  </a:lnTo>
                  <a:lnTo>
                    <a:pt x="5116" y="201939"/>
                  </a:lnTo>
                  <a:lnTo>
                    <a:pt x="5483" y="248068"/>
                  </a:lnTo>
                  <a:lnTo>
                    <a:pt x="11279" y="297720"/>
                  </a:lnTo>
                  <a:lnTo>
                    <a:pt x="14815" y="345837"/>
                  </a:lnTo>
                  <a:lnTo>
                    <a:pt x="23247" y="406092"/>
                  </a:lnTo>
                  <a:lnTo>
                    <a:pt x="2683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33161" y="368497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14281" y="2195"/>
                  </a:lnTo>
                  <a:lnTo>
                    <a:pt x="166435" y="3770"/>
                  </a:lnTo>
                  <a:lnTo>
                    <a:pt x="115214" y="8526"/>
                  </a:lnTo>
                  <a:lnTo>
                    <a:pt x="62993" y="9935"/>
                  </a:lnTo>
                  <a:lnTo>
                    <a:pt x="22953" y="72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72251" y="473782"/>
              <a:ext cx="195256" cy="181879"/>
            </a:xfrm>
            <a:custGeom>
              <a:avLst/>
              <a:gdLst/>
              <a:ahLst/>
              <a:cxnLst/>
              <a:rect l="0" t="0" r="0" b="0"/>
              <a:pathLst>
                <a:path w="195256" h="181879">
                  <a:moveTo>
                    <a:pt x="129407" y="0"/>
                  </a:moveTo>
                  <a:lnTo>
                    <a:pt x="67148" y="19128"/>
                  </a:lnTo>
                  <a:lnTo>
                    <a:pt x="28214" y="49803"/>
                  </a:lnTo>
                  <a:lnTo>
                    <a:pt x="12336" y="75978"/>
                  </a:lnTo>
                  <a:lnTo>
                    <a:pt x="222" y="105960"/>
                  </a:lnTo>
                  <a:lnTo>
                    <a:pt x="0" y="116263"/>
                  </a:lnTo>
                  <a:lnTo>
                    <a:pt x="5992" y="137070"/>
                  </a:lnTo>
                  <a:lnTo>
                    <a:pt x="22519" y="162926"/>
                  </a:lnTo>
                  <a:lnTo>
                    <a:pt x="44857" y="174967"/>
                  </a:lnTo>
                  <a:lnTo>
                    <a:pt x="71942" y="181878"/>
                  </a:lnTo>
                  <a:lnTo>
                    <a:pt x="106921" y="179192"/>
                  </a:lnTo>
                  <a:lnTo>
                    <a:pt x="160804" y="164512"/>
                  </a:lnTo>
                  <a:lnTo>
                    <a:pt x="169055" y="158807"/>
                  </a:lnTo>
                  <a:lnTo>
                    <a:pt x="181344" y="143111"/>
                  </a:lnTo>
                  <a:lnTo>
                    <a:pt x="194838" y="114543"/>
                  </a:lnTo>
                  <a:lnTo>
                    <a:pt x="195255" y="104438"/>
                  </a:lnTo>
                  <a:lnTo>
                    <a:pt x="178662" y="52531"/>
                  </a:lnTo>
                  <a:lnTo>
                    <a:pt x="168456" y="37775"/>
                  </a:lnTo>
                  <a:lnTo>
                    <a:pt x="15046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06943" y="431668"/>
              <a:ext cx="136871" cy="257780"/>
            </a:xfrm>
            <a:custGeom>
              <a:avLst/>
              <a:gdLst/>
              <a:ahLst/>
              <a:cxnLst/>
              <a:rect l="0" t="0" r="0" b="0"/>
              <a:pathLst>
                <a:path w="136871" h="257780">
                  <a:moveTo>
                    <a:pt x="0" y="94756"/>
                  </a:moveTo>
                  <a:lnTo>
                    <a:pt x="25193" y="150971"/>
                  </a:lnTo>
                  <a:lnTo>
                    <a:pt x="41545" y="206423"/>
                  </a:lnTo>
                  <a:lnTo>
                    <a:pt x="63313" y="256817"/>
                  </a:lnTo>
                  <a:lnTo>
                    <a:pt x="62095" y="257779"/>
                  </a:lnTo>
                  <a:lnTo>
                    <a:pt x="58944" y="256081"/>
                  </a:lnTo>
                  <a:lnTo>
                    <a:pt x="48921" y="236923"/>
                  </a:lnTo>
                  <a:lnTo>
                    <a:pt x="28438" y="177371"/>
                  </a:lnTo>
                  <a:lnTo>
                    <a:pt x="8477" y="122514"/>
                  </a:lnTo>
                  <a:lnTo>
                    <a:pt x="8101" y="75035"/>
                  </a:lnTo>
                  <a:lnTo>
                    <a:pt x="15689" y="50506"/>
                  </a:lnTo>
                  <a:lnTo>
                    <a:pt x="28030" y="31806"/>
                  </a:lnTo>
                  <a:lnTo>
                    <a:pt x="45212" y="15696"/>
                  </a:lnTo>
                  <a:lnTo>
                    <a:pt x="70787" y="6976"/>
                  </a:lnTo>
                  <a:lnTo>
                    <a:pt x="108712" y="206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85927" y="421139"/>
              <a:ext cx="200697" cy="226606"/>
            </a:xfrm>
            <a:custGeom>
              <a:avLst/>
              <a:gdLst/>
              <a:ahLst/>
              <a:cxnLst/>
              <a:rect l="0" t="0" r="0" b="0"/>
              <a:pathLst>
                <a:path w="200697" h="226606">
                  <a:moveTo>
                    <a:pt x="147400" y="0"/>
                  </a:moveTo>
                  <a:lnTo>
                    <a:pt x="93525" y="19129"/>
                  </a:lnTo>
                  <a:lnTo>
                    <a:pt x="41952" y="49804"/>
                  </a:lnTo>
                  <a:lnTo>
                    <a:pt x="34987" y="58939"/>
                  </a:lnTo>
                  <a:lnTo>
                    <a:pt x="27248" y="81567"/>
                  </a:lnTo>
                  <a:lnTo>
                    <a:pt x="29863" y="89473"/>
                  </a:lnTo>
                  <a:lnTo>
                    <a:pt x="36287" y="94744"/>
                  </a:lnTo>
                  <a:lnTo>
                    <a:pt x="55902" y="100600"/>
                  </a:lnTo>
                  <a:lnTo>
                    <a:pt x="106622" y="107479"/>
                  </a:lnTo>
                  <a:lnTo>
                    <a:pt x="144676" y="119584"/>
                  </a:lnTo>
                  <a:lnTo>
                    <a:pt x="183386" y="144634"/>
                  </a:lnTo>
                  <a:lnTo>
                    <a:pt x="200696" y="170757"/>
                  </a:lnTo>
                  <a:lnTo>
                    <a:pt x="200478" y="179349"/>
                  </a:lnTo>
                  <a:lnTo>
                    <a:pt x="196823" y="187416"/>
                  </a:lnTo>
                  <a:lnTo>
                    <a:pt x="174911" y="209949"/>
                  </a:lnTo>
                  <a:lnTo>
                    <a:pt x="165741" y="217175"/>
                  </a:lnTo>
                  <a:lnTo>
                    <a:pt x="139954" y="225204"/>
                  </a:lnTo>
                  <a:lnTo>
                    <a:pt x="92551" y="226605"/>
                  </a:lnTo>
                  <a:lnTo>
                    <a:pt x="35310" y="21659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19955" y="413732"/>
              <a:ext cx="216009" cy="214865"/>
            </a:xfrm>
            <a:custGeom>
              <a:avLst/>
              <a:gdLst/>
              <a:ahLst/>
              <a:cxnLst/>
              <a:rect l="0" t="0" r="0" b="0"/>
              <a:pathLst>
                <a:path w="216009" h="214865">
                  <a:moveTo>
                    <a:pt x="166138" y="17936"/>
                  </a:moveTo>
                  <a:lnTo>
                    <a:pt x="154960" y="6757"/>
                  </a:lnTo>
                  <a:lnTo>
                    <a:pt x="136993" y="1269"/>
                  </a:lnTo>
                  <a:lnTo>
                    <a:pt x="114581" y="0"/>
                  </a:lnTo>
                  <a:lnTo>
                    <a:pt x="60996" y="11790"/>
                  </a:lnTo>
                  <a:lnTo>
                    <a:pt x="42980" y="24563"/>
                  </a:lnTo>
                  <a:lnTo>
                    <a:pt x="28342" y="41938"/>
                  </a:lnTo>
                  <a:lnTo>
                    <a:pt x="5504" y="92023"/>
                  </a:lnTo>
                  <a:lnTo>
                    <a:pt x="0" y="128925"/>
                  </a:lnTo>
                  <a:lnTo>
                    <a:pt x="3958" y="163905"/>
                  </a:lnTo>
                  <a:lnTo>
                    <a:pt x="18799" y="182637"/>
                  </a:lnTo>
                  <a:lnTo>
                    <a:pt x="50342" y="203217"/>
                  </a:lnTo>
                  <a:lnTo>
                    <a:pt x="73729" y="211417"/>
                  </a:lnTo>
                  <a:lnTo>
                    <a:pt x="117440" y="214864"/>
                  </a:lnTo>
                  <a:lnTo>
                    <a:pt x="142155" y="211524"/>
                  </a:lnTo>
                  <a:lnTo>
                    <a:pt x="161718" y="203021"/>
                  </a:lnTo>
                  <a:lnTo>
                    <a:pt x="178212" y="190273"/>
                  </a:lnTo>
                  <a:lnTo>
                    <a:pt x="193341" y="172909"/>
                  </a:lnTo>
                  <a:lnTo>
                    <a:pt x="209423" y="137813"/>
                  </a:lnTo>
                  <a:lnTo>
                    <a:pt x="216008" y="97779"/>
                  </a:lnTo>
                  <a:lnTo>
                    <a:pt x="212370" y="61870"/>
                  </a:lnTo>
                  <a:lnTo>
                    <a:pt x="203843" y="42921"/>
                  </a:lnTo>
                  <a:lnTo>
                    <a:pt x="198294" y="34593"/>
                  </a:lnTo>
                  <a:lnTo>
                    <a:pt x="182770" y="22219"/>
                  </a:lnTo>
                  <a:lnTo>
                    <a:pt x="145081" y="7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97228" y="200041"/>
              <a:ext cx="131022" cy="463255"/>
            </a:xfrm>
            <a:custGeom>
              <a:avLst/>
              <a:gdLst/>
              <a:ahLst/>
              <a:cxnLst/>
              <a:rect l="0" t="0" r="0" b="0"/>
              <a:pathLst>
                <a:path w="131022" h="463255">
                  <a:moveTo>
                    <a:pt x="109964" y="463254"/>
                  </a:moveTo>
                  <a:lnTo>
                    <a:pt x="90836" y="408209"/>
                  </a:lnTo>
                  <a:lnTo>
                    <a:pt x="69963" y="353682"/>
                  </a:lnTo>
                  <a:lnTo>
                    <a:pt x="54229" y="292521"/>
                  </a:lnTo>
                  <a:lnTo>
                    <a:pt x="36320" y="232714"/>
                  </a:lnTo>
                  <a:lnTo>
                    <a:pt x="22237" y="178549"/>
                  </a:lnTo>
                  <a:lnTo>
                    <a:pt x="8190" y="127166"/>
                  </a:lnTo>
                  <a:lnTo>
                    <a:pt x="0" y="86942"/>
                  </a:lnTo>
                  <a:lnTo>
                    <a:pt x="1819" y="59308"/>
                  </a:lnTo>
                  <a:lnTo>
                    <a:pt x="9648" y="37667"/>
                  </a:lnTo>
                  <a:lnTo>
                    <a:pt x="15010" y="28621"/>
                  </a:lnTo>
                  <a:lnTo>
                    <a:pt x="23265" y="22590"/>
                  </a:lnTo>
                  <a:lnTo>
                    <a:pt x="83410" y="6528"/>
                  </a:lnTo>
                  <a:lnTo>
                    <a:pt x="1310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17679" y="423037"/>
              <a:ext cx="210571" cy="19160"/>
            </a:xfrm>
            <a:custGeom>
              <a:avLst/>
              <a:gdLst/>
              <a:ahLst/>
              <a:cxnLst/>
              <a:rect l="0" t="0" r="0" b="0"/>
              <a:pathLst>
                <a:path w="210571" h="19160">
                  <a:moveTo>
                    <a:pt x="210570" y="19159"/>
                  </a:moveTo>
                  <a:lnTo>
                    <a:pt x="161018" y="4505"/>
                  </a:lnTo>
                  <a:lnTo>
                    <a:pt x="110490" y="0"/>
                  </a:lnTo>
                  <a:lnTo>
                    <a:pt x="68213" y="2065"/>
                  </a:lnTo>
                  <a:lnTo>
                    <a:pt x="20212" y="6685"/>
                  </a:lnTo>
                  <a:lnTo>
                    <a:pt x="0" y="8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3379647" y="1642445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2736045" y="2590010"/>
            <a:ext cx="1457654" cy="705410"/>
            <a:chOff x="2736045" y="2590010"/>
            <a:chExt cx="1457654" cy="705410"/>
          </a:xfrm>
        </p:grpSpPr>
        <p:sp>
          <p:nvSpPr>
            <p:cNvPr id="47" name="Freeform 46"/>
            <p:cNvSpPr/>
            <p:nvPr/>
          </p:nvSpPr>
          <p:spPr>
            <a:xfrm>
              <a:off x="2736045" y="2590010"/>
              <a:ext cx="363771" cy="512661"/>
            </a:xfrm>
            <a:custGeom>
              <a:avLst/>
              <a:gdLst/>
              <a:ahLst/>
              <a:cxnLst/>
              <a:rect l="0" t="0" r="0" b="0"/>
              <a:pathLst>
                <a:path w="363771" h="512661">
                  <a:moveTo>
                    <a:pt x="127706" y="0"/>
                  </a:moveTo>
                  <a:lnTo>
                    <a:pt x="110895" y="19151"/>
                  </a:lnTo>
                  <a:lnTo>
                    <a:pt x="78208" y="73217"/>
                  </a:lnTo>
                  <a:lnTo>
                    <a:pt x="46549" y="126278"/>
                  </a:lnTo>
                  <a:lnTo>
                    <a:pt x="30740" y="154789"/>
                  </a:lnTo>
                  <a:lnTo>
                    <a:pt x="4437" y="185383"/>
                  </a:lnTo>
                  <a:lnTo>
                    <a:pt x="1073" y="185590"/>
                  </a:lnTo>
                  <a:lnTo>
                    <a:pt x="0" y="181049"/>
                  </a:lnTo>
                  <a:lnTo>
                    <a:pt x="3097" y="163524"/>
                  </a:lnTo>
                  <a:lnTo>
                    <a:pt x="30593" y="106253"/>
                  </a:lnTo>
                  <a:lnTo>
                    <a:pt x="58913" y="71768"/>
                  </a:lnTo>
                  <a:lnTo>
                    <a:pt x="97090" y="45545"/>
                  </a:lnTo>
                  <a:lnTo>
                    <a:pt x="119948" y="37790"/>
                  </a:lnTo>
                  <a:lnTo>
                    <a:pt x="149604" y="34343"/>
                  </a:lnTo>
                  <a:lnTo>
                    <a:pt x="172923" y="39050"/>
                  </a:lnTo>
                  <a:lnTo>
                    <a:pt x="191086" y="50111"/>
                  </a:lnTo>
                  <a:lnTo>
                    <a:pt x="213296" y="76069"/>
                  </a:lnTo>
                  <a:lnTo>
                    <a:pt x="223458" y="95809"/>
                  </a:lnTo>
                  <a:lnTo>
                    <a:pt x="230166" y="132243"/>
                  </a:lnTo>
                  <a:lnTo>
                    <a:pt x="226565" y="167085"/>
                  </a:lnTo>
                  <a:lnTo>
                    <a:pt x="212500" y="199635"/>
                  </a:lnTo>
                  <a:lnTo>
                    <a:pt x="187925" y="231507"/>
                  </a:lnTo>
                  <a:lnTo>
                    <a:pt x="183060" y="235056"/>
                  </a:lnTo>
                  <a:lnTo>
                    <a:pt x="180986" y="233913"/>
                  </a:lnTo>
                  <a:lnTo>
                    <a:pt x="180774" y="229641"/>
                  </a:lnTo>
                  <a:lnTo>
                    <a:pt x="184141" y="225624"/>
                  </a:lnTo>
                  <a:lnTo>
                    <a:pt x="197242" y="218041"/>
                  </a:lnTo>
                  <a:lnTo>
                    <a:pt x="214763" y="217010"/>
                  </a:lnTo>
                  <a:lnTo>
                    <a:pt x="275353" y="232192"/>
                  </a:lnTo>
                  <a:lnTo>
                    <a:pt x="317268" y="251366"/>
                  </a:lnTo>
                  <a:lnTo>
                    <a:pt x="332059" y="270425"/>
                  </a:lnTo>
                  <a:lnTo>
                    <a:pt x="355005" y="327117"/>
                  </a:lnTo>
                  <a:lnTo>
                    <a:pt x="363770" y="367415"/>
                  </a:lnTo>
                  <a:lnTo>
                    <a:pt x="357436" y="426602"/>
                  </a:lnTo>
                  <a:lnTo>
                    <a:pt x="350301" y="449304"/>
                  </a:lnTo>
                  <a:lnTo>
                    <a:pt x="339331" y="467193"/>
                  </a:lnTo>
                  <a:lnTo>
                    <a:pt x="323537" y="479822"/>
                  </a:lnTo>
                  <a:lnTo>
                    <a:pt x="267315" y="501267"/>
                  </a:lnTo>
                  <a:lnTo>
                    <a:pt x="219884" y="512660"/>
                  </a:lnTo>
                  <a:lnTo>
                    <a:pt x="179585" y="511818"/>
                  </a:lnTo>
                  <a:lnTo>
                    <a:pt x="138008" y="501040"/>
                  </a:lnTo>
                  <a:lnTo>
                    <a:pt x="78760" y="470873"/>
                  </a:lnTo>
                  <a:lnTo>
                    <a:pt x="54006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42777" y="3095378"/>
              <a:ext cx="56249" cy="200042"/>
            </a:xfrm>
            <a:custGeom>
              <a:avLst/>
              <a:gdLst/>
              <a:ahLst/>
              <a:cxnLst/>
              <a:rect l="0" t="0" r="0" b="0"/>
              <a:pathLst>
                <a:path w="56249" h="200042">
                  <a:moveTo>
                    <a:pt x="0" y="0"/>
                  </a:moveTo>
                  <a:lnTo>
                    <a:pt x="15641" y="17981"/>
                  </a:lnTo>
                  <a:lnTo>
                    <a:pt x="40433" y="69741"/>
                  </a:lnTo>
                  <a:lnTo>
                    <a:pt x="54614" y="104112"/>
                  </a:lnTo>
                  <a:lnTo>
                    <a:pt x="56248" y="128940"/>
                  </a:lnTo>
                  <a:lnTo>
                    <a:pt x="51905" y="154403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72471" y="2606266"/>
              <a:ext cx="337656" cy="496927"/>
            </a:xfrm>
            <a:custGeom>
              <a:avLst/>
              <a:gdLst/>
              <a:ahLst/>
              <a:cxnLst/>
              <a:rect l="0" t="0" r="0" b="0"/>
              <a:pathLst>
                <a:path w="337656" h="496927">
                  <a:moveTo>
                    <a:pt x="259902" y="25858"/>
                  </a:moveTo>
                  <a:lnTo>
                    <a:pt x="201285" y="25858"/>
                  </a:lnTo>
                  <a:lnTo>
                    <a:pt x="148281" y="24688"/>
                  </a:lnTo>
                  <a:lnTo>
                    <a:pt x="91998" y="11204"/>
                  </a:lnTo>
                  <a:lnTo>
                    <a:pt x="41035" y="0"/>
                  </a:lnTo>
                  <a:lnTo>
                    <a:pt x="13669" y="1887"/>
                  </a:lnTo>
                  <a:lnTo>
                    <a:pt x="5669" y="7538"/>
                  </a:lnTo>
                  <a:lnTo>
                    <a:pt x="1506" y="15984"/>
                  </a:lnTo>
                  <a:lnTo>
                    <a:pt x="0" y="37847"/>
                  </a:lnTo>
                  <a:lnTo>
                    <a:pt x="11626" y="98132"/>
                  </a:lnTo>
                  <a:lnTo>
                    <a:pt x="28393" y="152012"/>
                  </a:lnTo>
                  <a:lnTo>
                    <a:pt x="31863" y="162603"/>
                  </a:lnTo>
                  <a:lnTo>
                    <a:pt x="37686" y="168494"/>
                  </a:lnTo>
                  <a:lnTo>
                    <a:pt x="45077" y="171252"/>
                  </a:lnTo>
                  <a:lnTo>
                    <a:pt x="62649" y="171196"/>
                  </a:lnTo>
                  <a:lnTo>
                    <a:pt x="118459" y="164075"/>
                  </a:lnTo>
                  <a:lnTo>
                    <a:pt x="175072" y="174358"/>
                  </a:lnTo>
                  <a:lnTo>
                    <a:pt x="227067" y="192119"/>
                  </a:lnTo>
                  <a:lnTo>
                    <a:pt x="271883" y="223025"/>
                  </a:lnTo>
                  <a:lnTo>
                    <a:pt x="285894" y="239830"/>
                  </a:lnTo>
                  <a:lnTo>
                    <a:pt x="320387" y="299898"/>
                  </a:lnTo>
                  <a:lnTo>
                    <a:pt x="336580" y="341772"/>
                  </a:lnTo>
                  <a:lnTo>
                    <a:pt x="337655" y="362796"/>
                  </a:lnTo>
                  <a:lnTo>
                    <a:pt x="333063" y="383839"/>
                  </a:lnTo>
                  <a:lnTo>
                    <a:pt x="305078" y="445829"/>
                  </a:lnTo>
                  <a:lnTo>
                    <a:pt x="293238" y="462466"/>
                  </a:lnTo>
                  <a:lnTo>
                    <a:pt x="277057" y="474540"/>
                  </a:lnTo>
                  <a:lnTo>
                    <a:pt x="232485" y="491822"/>
                  </a:lnTo>
                  <a:lnTo>
                    <a:pt x="171384" y="496926"/>
                  </a:lnTo>
                  <a:lnTo>
                    <a:pt x="116161" y="491002"/>
                  </a:lnTo>
                  <a:lnTo>
                    <a:pt x="80917" y="489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16642" y="3063792"/>
              <a:ext cx="77057" cy="210571"/>
            </a:xfrm>
            <a:custGeom>
              <a:avLst/>
              <a:gdLst/>
              <a:ahLst/>
              <a:cxnLst/>
              <a:rect l="0" t="0" r="0" b="0"/>
              <a:pathLst>
                <a:path w="77057" h="210571">
                  <a:moveTo>
                    <a:pt x="0" y="0"/>
                  </a:moveTo>
                  <a:lnTo>
                    <a:pt x="24047" y="17981"/>
                  </a:lnTo>
                  <a:lnTo>
                    <a:pt x="65465" y="68288"/>
                  </a:lnTo>
                  <a:lnTo>
                    <a:pt x="75109" y="91572"/>
                  </a:lnTo>
                  <a:lnTo>
                    <a:pt x="77056" y="117518"/>
                  </a:lnTo>
                  <a:lnTo>
                    <a:pt x="72852" y="144647"/>
                  </a:lnTo>
                  <a:lnTo>
                    <a:pt x="54208" y="190833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950615" y="2148297"/>
            <a:ext cx="3991661" cy="1315091"/>
            <a:chOff x="1950615" y="2148297"/>
            <a:chExt cx="3991661" cy="1315091"/>
          </a:xfrm>
        </p:grpSpPr>
        <p:sp>
          <p:nvSpPr>
            <p:cNvPr id="52" name="Freeform 51"/>
            <p:cNvSpPr/>
            <p:nvPr/>
          </p:nvSpPr>
          <p:spPr>
            <a:xfrm>
              <a:off x="4611482" y="2495253"/>
              <a:ext cx="27096" cy="547483"/>
            </a:xfrm>
            <a:custGeom>
              <a:avLst/>
              <a:gdLst/>
              <a:ahLst/>
              <a:cxnLst/>
              <a:rect l="0" t="0" r="0" b="0"/>
              <a:pathLst>
                <a:path w="27096" h="54748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9905"/>
                  </a:lnTo>
                  <a:lnTo>
                    <a:pt x="9065" y="220878"/>
                  </a:lnTo>
                  <a:lnTo>
                    <a:pt x="17474" y="272788"/>
                  </a:lnTo>
                  <a:lnTo>
                    <a:pt x="20349" y="336247"/>
                  </a:lnTo>
                  <a:lnTo>
                    <a:pt x="20742" y="378731"/>
                  </a:lnTo>
                  <a:lnTo>
                    <a:pt x="22133" y="439770"/>
                  </a:lnTo>
                  <a:lnTo>
                    <a:pt x="27095" y="488532"/>
                  </a:lnTo>
                  <a:lnTo>
                    <a:pt x="21056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90036" y="2484725"/>
              <a:ext cx="320742" cy="513868"/>
            </a:xfrm>
            <a:custGeom>
              <a:avLst/>
              <a:gdLst/>
              <a:ahLst/>
              <a:cxnLst/>
              <a:rect l="0" t="0" r="0" b="0"/>
              <a:pathLst>
                <a:path w="320742" h="513868">
                  <a:moveTo>
                    <a:pt x="253114" y="0"/>
                  </a:moveTo>
                  <a:lnTo>
                    <a:pt x="209151" y="23719"/>
                  </a:lnTo>
                  <a:lnTo>
                    <a:pt x="151710" y="37267"/>
                  </a:lnTo>
                  <a:lnTo>
                    <a:pt x="102445" y="41848"/>
                  </a:lnTo>
                  <a:lnTo>
                    <a:pt x="43285" y="50164"/>
                  </a:lnTo>
                  <a:lnTo>
                    <a:pt x="29000" y="50990"/>
                  </a:lnTo>
                  <a:lnTo>
                    <a:pt x="18307" y="55050"/>
                  </a:lnTo>
                  <a:lnTo>
                    <a:pt x="3306" y="68920"/>
                  </a:lnTo>
                  <a:lnTo>
                    <a:pt x="8" y="78702"/>
                  </a:lnTo>
                  <a:lnTo>
                    <a:pt x="0" y="131143"/>
                  </a:lnTo>
                  <a:lnTo>
                    <a:pt x="5934" y="186302"/>
                  </a:lnTo>
                  <a:lnTo>
                    <a:pt x="11136" y="245464"/>
                  </a:lnTo>
                  <a:lnTo>
                    <a:pt x="16107" y="270532"/>
                  </a:lnTo>
                  <a:lnTo>
                    <a:pt x="19070" y="275111"/>
                  </a:lnTo>
                  <a:lnTo>
                    <a:pt x="22215" y="274654"/>
                  </a:lnTo>
                  <a:lnTo>
                    <a:pt x="25482" y="270840"/>
                  </a:lnTo>
                  <a:lnTo>
                    <a:pt x="84469" y="243639"/>
                  </a:lnTo>
                  <a:lnTo>
                    <a:pt x="127366" y="235186"/>
                  </a:lnTo>
                  <a:lnTo>
                    <a:pt x="177121" y="232682"/>
                  </a:lnTo>
                  <a:lnTo>
                    <a:pt x="217730" y="237528"/>
                  </a:lnTo>
                  <a:lnTo>
                    <a:pt x="237778" y="246338"/>
                  </a:lnTo>
                  <a:lnTo>
                    <a:pt x="275301" y="276647"/>
                  </a:lnTo>
                  <a:lnTo>
                    <a:pt x="294913" y="311777"/>
                  </a:lnTo>
                  <a:lnTo>
                    <a:pt x="315781" y="371080"/>
                  </a:lnTo>
                  <a:lnTo>
                    <a:pt x="320741" y="396551"/>
                  </a:lnTo>
                  <a:lnTo>
                    <a:pt x="319045" y="419570"/>
                  </a:lnTo>
                  <a:lnTo>
                    <a:pt x="305924" y="452260"/>
                  </a:lnTo>
                  <a:lnTo>
                    <a:pt x="287219" y="478584"/>
                  </a:lnTo>
                  <a:lnTo>
                    <a:pt x="255680" y="501202"/>
                  </a:lnTo>
                  <a:lnTo>
                    <a:pt x="211111" y="511542"/>
                  </a:lnTo>
                  <a:lnTo>
                    <a:pt x="153223" y="513867"/>
                  </a:lnTo>
                  <a:lnTo>
                    <a:pt x="90308" y="501129"/>
                  </a:lnTo>
                  <a:lnTo>
                    <a:pt x="53073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50615" y="2148297"/>
              <a:ext cx="3991661" cy="1315091"/>
            </a:xfrm>
            <a:custGeom>
              <a:avLst/>
              <a:gdLst/>
              <a:ahLst/>
              <a:cxnLst/>
              <a:rect l="0" t="0" r="0" b="0"/>
              <a:pathLst>
                <a:path w="3991661" h="1315091">
                  <a:moveTo>
                    <a:pt x="2650338" y="94273"/>
                  </a:moveTo>
                  <a:lnTo>
                    <a:pt x="2595168" y="82820"/>
                  </a:lnTo>
                  <a:lnTo>
                    <a:pt x="2540015" y="76061"/>
                  </a:lnTo>
                  <a:lnTo>
                    <a:pt x="2479457" y="68189"/>
                  </a:lnTo>
                  <a:lnTo>
                    <a:pt x="2430991" y="58728"/>
                  </a:lnTo>
                  <a:lnTo>
                    <a:pt x="2373996" y="48516"/>
                  </a:lnTo>
                  <a:lnTo>
                    <a:pt x="2312656" y="38081"/>
                  </a:lnTo>
                  <a:lnTo>
                    <a:pt x="2250027" y="33170"/>
                  </a:lnTo>
                  <a:lnTo>
                    <a:pt x="2204920" y="28901"/>
                  </a:lnTo>
                  <a:lnTo>
                    <a:pt x="2157576" y="23105"/>
                  </a:lnTo>
                  <a:lnTo>
                    <a:pt x="2109239" y="16629"/>
                  </a:lnTo>
                  <a:lnTo>
                    <a:pt x="2057340" y="12971"/>
                  </a:lnTo>
                  <a:lnTo>
                    <a:pt x="2003078" y="10175"/>
                  </a:lnTo>
                  <a:lnTo>
                    <a:pt x="1947766" y="5033"/>
                  </a:lnTo>
                  <a:lnTo>
                    <a:pt x="1891988" y="1968"/>
                  </a:lnTo>
                  <a:lnTo>
                    <a:pt x="1834831" y="606"/>
                  </a:lnTo>
                  <a:lnTo>
                    <a:pt x="1774334" y="0"/>
                  </a:lnTo>
                  <a:lnTo>
                    <a:pt x="1712351" y="2851"/>
                  </a:lnTo>
                  <a:lnTo>
                    <a:pt x="1649708" y="6847"/>
                  </a:lnTo>
                  <a:lnTo>
                    <a:pt x="1586772" y="8624"/>
                  </a:lnTo>
                  <a:lnTo>
                    <a:pt x="1523705" y="12533"/>
                  </a:lnTo>
                  <a:lnTo>
                    <a:pt x="1460581" y="18169"/>
                  </a:lnTo>
                  <a:lnTo>
                    <a:pt x="1397431" y="24574"/>
                  </a:lnTo>
                  <a:lnTo>
                    <a:pt x="1364681" y="29090"/>
                  </a:lnTo>
                  <a:lnTo>
                    <a:pt x="1331149" y="34440"/>
                  </a:lnTo>
                  <a:lnTo>
                    <a:pt x="1297096" y="40346"/>
                  </a:lnTo>
                  <a:lnTo>
                    <a:pt x="1263866" y="46623"/>
                  </a:lnTo>
                  <a:lnTo>
                    <a:pt x="1231184" y="53148"/>
                  </a:lnTo>
                  <a:lnTo>
                    <a:pt x="1198867" y="59837"/>
                  </a:lnTo>
                  <a:lnTo>
                    <a:pt x="1166795" y="66636"/>
                  </a:lnTo>
                  <a:lnTo>
                    <a:pt x="1134884" y="73509"/>
                  </a:lnTo>
                  <a:lnTo>
                    <a:pt x="1103082" y="80430"/>
                  </a:lnTo>
                  <a:lnTo>
                    <a:pt x="1039671" y="97479"/>
                  </a:lnTo>
                  <a:lnTo>
                    <a:pt x="976392" y="116755"/>
                  </a:lnTo>
                  <a:lnTo>
                    <a:pt x="913174" y="137020"/>
                  </a:lnTo>
                  <a:lnTo>
                    <a:pt x="849982" y="160844"/>
                  </a:lnTo>
                  <a:lnTo>
                    <a:pt x="786802" y="187031"/>
                  </a:lnTo>
                  <a:lnTo>
                    <a:pt x="723626" y="214267"/>
                  </a:lnTo>
                  <a:lnTo>
                    <a:pt x="663573" y="241970"/>
                  </a:lnTo>
                  <a:lnTo>
                    <a:pt x="605687" y="269880"/>
                  </a:lnTo>
                  <a:lnTo>
                    <a:pt x="548764" y="297882"/>
                  </a:lnTo>
                  <a:lnTo>
                    <a:pt x="495389" y="329045"/>
                  </a:lnTo>
                  <a:lnTo>
                    <a:pt x="444371" y="362393"/>
                  </a:lnTo>
                  <a:lnTo>
                    <a:pt x="394400" y="396711"/>
                  </a:lnTo>
                  <a:lnTo>
                    <a:pt x="331408" y="448916"/>
                  </a:lnTo>
                  <a:lnTo>
                    <a:pt x="270109" y="495840"/>
                  </a:lnTo>
                  <a:lnTo>
                    <a:pt x="218671" y="550557"/>
                  </a:lnTo>
                  <a:lnTo>
                    <a:pt x="173795" y="600045"/>
                  </a:lnTo>
                  <a:lnTo>
                    <a:pt x="130862" y="649933"/>
                  </a:lnTo>
                  <a:lnTo>
                    <a:pt x="82916" y="701760"/>
                  </a:lnTo>
                  <a:lnTo>
                    <a:pt x="48433" y="754160"/>
                  </a:lnTo>
                  <a:lnTo>
                    <a:pt x="23398" y="806731"/>
                  </a:lnTo>
                  <a:lnTo>
                    <a:pt x="3553" y="868491"/>
                  </a:lnTo>
                  <a:lnTo>
                    <a:pt x="0" y="897334"/>
                  </a:lnTo>
                  <a:lnTo>
                    <a:pt x="9177" y="951059"/>
                  </a:lnTo>
                  <a:lnTo>
                    <a:pt x="33240" y="1006878"/>
                  </a:lnTo>
                  <a:lnTo>
                    <a:pt x="67477" y="1062450"/>
                  </a:lnTo>
                  <a:lnTo>
                    <a:pt x="122245" y="1104026"/>
                  </a:lnTo>
                  <a:lnTo>
                    <a:pt x="184381" y="1139974"/>
                  </a:lnTo>
                  <a:lnTo>
                    <a:pt x="242673" y="1168154"/>
                  </a:lnTo>
                  <a:lnTo>
                    <a:pt x="292950" y="1189229"/>
                  </a:lnTo>
                  <a:lnTo>
                    <a:pt x="344892" y="1210291"/>
                  </a:lnTo>
                  <a:lnTo>
                    <a:pt x="400446" y="1228230"/>
                  </a:lnTo>
                  <a:lnTo>
                    <a:pt x="458241" y="1240955"/>
                  </a:lnTo>
                  <a:lnTo>
                    <a:pt x="518649" y="1255253"/>
                  </a:lnTo>
                  <a:lnTo>
                    <a:pt x="563503" y="1266540"/>
                  </a:lnTo>
                  <a:lnTo>
                    <a:pt x="606835" y="1275456"/>
                  </a:lnTo>
                  <a:lnTo>
                    <a:pt x="649490" y="1283318"/>
                  </a:lnTo>
                  <a:lnTo>
                    <a:pt x="693015" y="1290712"/>
                  </a:lnTo>
                  <a:lnTo>
                    <a:pt x="739655" y="1297898"/>
                  </a:lnTo>
                  <a:lnTo>
                    <a:pt x="787680" y="1301871"/>
                  </a:lnTo>
                  <a:lnTo>
                    <a:pt x="836321" y="1304807"/>
                  </a:lnTo>
                  <a:lnTo>
                    <a:pt x="885235" y="1310011"/>
                  </a:lnTo>
                  <a:lnTo>
                    <a:pt x="937390" y="1313104"/>
                  </a:lnTo>
                  <a:lnTo>
                    <a:pt x="990596" y="1314479"/>
                  </a:lnTo>
                  <a:lnTo>
                    <a:pt x="1041539" y="1315090"/>
                  </a:lnTo>
                  <a:lnTo>
                    <a:pt x="1091477" y="1312241"/>
                  </a:lnTo>
                  <a:lnTo>
                    <a:pt x="1140967" y="1309416"/>
                  </a:lnTo>
                  <a:lnTo>
                    <a:pt x="1190259" y="1312060"/>
                  </a:lnTo>
                  <a:lnTo>
                    <a:pt x="1242583" y="1310894"/>
                  </a:lnTo>
                  <a:lnTo>
                    <a:pt x="1297033" y="1307647"/>
                  </a:lnTo>
                  <a:lnTo>
                    <a:pt x="1352429" y="1306204"/>
                  </a:lnTo>
                  <a:lnTo>
                    <a:pt x="1408245" y="1305563"/>
                  </a:lnTo>
                  <a:lnTo>
                    <a:pt x="1464247" y="1305278"/>
                  </a:lnTo>
                  <a:lnTo>
                    <a:pt x="1520332" y="1305151"/>
                  </a:lnTo>
                  <a:lnTo>
                    <a:pt x="1579574" y="1301975"/>
                  </a:lnTo>
                  <a:lnTo>
                    <a:pt x="1639829" y="1297834"/>
                  </a:lnTo>
                  <a:lnTo>
                    <a:pt x="1697805" y="1295994"/>
                  </a:lnTo>
                  <a:lnTo>
                    <a:pt x="1754767" y="1292056"/>
                  </a:lnTo>
                  <a:lnTo>
                    <a:pt x="1811280" y="1286406"/>
                  </a:lnTo>
                  <a:lnTo>
                    <a:pt x="1867591" y="1279996"/>
                  </a:lnTo>
                  <a:lnTo>
                    <a:pt x="1926934" y="1276367"/>
                  </a:lnTo>
                  <a:lnTo>
                    <a:pt x="1988404" y="1273585"/>
                  </a:lnTo>
                  <a:lnTo>
                    <a:pt x="2050819" y="1268449"/>
                  </a:lnTo>
                  <a:lnTo>
                    <a:pt x="2110534" y="1265386"/>
                  </a:lnTo>
                  <a:lnTo>
                    <a:pt x="2169440" y="1262855"/>
                  </a:lnTo>
                  <a:lnTo>
                    <a:pt x="2230715" y="1257831"/>
                  </a:lnTo>
                  <a:lnTo>
                    <a:pt x="2289924" y="1254817"/>
                  </a:lnTo>
                  <a:lnTo>
                    <a:pt x="2348604" y="1252308"/>
                  </a:lnTo>
                  <a:lnTo>
                    <a:pt x="2409779" y="1247294"/>
                  </a:lnTo>
                  <a:lnTo>
                    <a:pt x="2468943" y="1244286"/>
                  </a:lnTo>
                  <a:lnTo>
                    <a:pt x="2526434" y="1241779"/>
                  </a:lnTo>
                  <a:lnTo>
                    <a:pt x="2583181" y="1236765"/>
                  </a:lnTo>
                  <a:lnTo>
                    <a:pt x="2639598" y="1230637"/>
                  </a:lnTo>
                  <a:lnTo>
                    <a:pt x="2695868" y="1225184"/>
                  </a:lnTo>
                  <a:lnTo>
                    <a:pt x="2752072" y="1222760"/>
                  </a:lnTo>
                  <a:lnTo>
                    <a:pt x="2808247" y="1218564"/>
                  </a:lnTo>
                  <a:lnTo>
                    <a:pt x="2864409" y="1212799"/>
                  </a:lnTo>
                  <a:lnTo>
                    <a:pt x="2920566" y="1206338"/>
                  </a:lnTo>
                  <a:lnTo>
                    <a:pt x="2976720" y="1199567"/>
                  </a:lnTo>
                  <a:lnTo>
                    <a:pt x="3032873" y="1191488"/>
                  </a:lnTo>
                  <a:lnTo>
                    <a:pt x="3089025" y="1180099"/>
                  </a:lnTo>
                  <a:lnTo>
                    <a:pt x="3142058" y="1170357"/>
                  </a:lnTo>
                  <a:lnTo>
                    <a:pt x="3194094" y="1162128"/>
                  </a:lnTo>
                  <a:lnTo>
                    <a:pt x="3248416" y="1154571"/>
                  </a:lnTo>
                  <a:lnTo>
                    <a:pt x="3303755" y="1144194"/>
                  </a:lnTo>
                  <a:lnTo>
                    <a:pt x="3358376" y="1131783"/>
                  </a:lnTo>
                  <a:lnTo>
                    <a:pt x="3409948" y="1118468"/>
                  </a:lnTo>
                  <a:lnTo>
                    <a:pt x="3460165" y="1104751"/>
                  </a:lnTo>
                  <a:lnTo>
                    <a:pt x="3508610" y="1090856"/>
                  </a:lnTo>
                  <a:lnTo>
                    <a:pt x="3553538" y="1076882"/>
                  </a:lnTo>
                  <a:lnTo>
                    <a:pt x="3596902" y="1062872"/>
                  </a:lnTo>
                  <a:lnTo>
                    <a:pt x="3657658" y="1041831"/>
                  </a:lnTo>
                  <a:lnTo>
                    <a:pt x="3712704" y="1020778"/>
                  </a:lnTo>
                  <a:lnTo>
                    <a:pt x="3766059" y="996603"/>
                  </a:lnTo>
                  <a:lnTo>
                    <a:pt x="3815793" y="967213"/>
                  </a:lnTo>
                  <a:lnTo>
                    <a:pt x="3868930" y="925841"/>
                  </a:lnTo>
                  <a:lnTo>
                    <a:pt x="3929143" y="870238"/>
                  </a:lnTo>
                  <a:lnTo>
                    <a:pt x="3967993" y="810013"/>
                  </a:lnTo>
                  <a:lnTo>
                    <a:pt x="3986385" y="756836"/>
                  </a:lnTo>
                  <a:lnTo>
                    <a:pt x="3991660" y="729166"/>
                  </a:lnTo>
                  <a:lnTo>
                    <a:pt x="3986883" y="682602"/>
                  </a:lnTo>
                  <a:lnTo>
                    <a:pt x="3977063" y="636902"/>
                  </a:lnTo>
                  <a:lnTo>
                    <a:pt x="3958382" y="580915"/>
                  </a:lnTo>
                  <a:lnTo>
                    <a:pt x="3932439" y="529101"/>
                  </a:lnTo>
                  <a:lnTo>
                    <a:pt x="3884996" y="467597"/>
                  </a:lnTo>
                  <a:lnTo>
                    <a:pt x="3834377" y="410388"/>
                  </a:lnTo>
                  <a:lnTo>
                    <a:pt x="3774335" y="359616"/>
                  </a:lnTo>
                  <a:lnTo>
                    <a:pt x="3725959" y="320942"/>
                  </a:lnTo>
                  <a:lnTo>
                    <a:pt x="3668990" y="279847"/>
                  </a:lnTo>
                  <a:lnTo>
                    <a:pt x="3607658" y="243624"/>
                  </a:lnTo>
                  <a:lnTo>
                    <a:pt x="3562854" y="221482"/>
                  </a:lnTo>
                  <a:lnTo>
                    <a:pt x="3515645" y="199943"/>
                  </a:lnTo>
                  <a:lnTo>
                    <a:pt x="3467367" y="178672"/>
                  </a:lnTo>
                  <a:lnTo>
                    <a:pt x="3415495" y="157520"/>
                  </a:lnTo>
                  <a:lnTo>
                    <a:pt x="3360075" y="137590"/>
                  </a:lnTo>
                  <a:lnTo>
                    <a:pt x="3300349" y="120934"/>
                  </a:lnTo>
                  <a:lnTo>
                    <a:pt x="3238709" y="102612"/>
                  </a:lnTo>
                  <a:lnTo>
                    <a:pt x="3176218" y="83941"/>
                  </a:lnTo>
                  <a:lnTo>
                    <a:pt x="3113350" y="67844"/>
                  </a:lnTo>
                  <a:lnTo>
                    <a:pt x="3080675" y="61446"/>
                  </a:lnTo>
                  <a:lnTo>
                    <a:pt x="3047194" y="56010"/>
                  </a:lnTo>
                  <a:lnTo>
                    <a:pt x="3013175" y="51217"/>
                  </a:lnTo>
                  <a:lnTo>
                    <a:pt x="2978797" y="46851"/>
                  </a:lnTo>
                  <a:lnTo>
                    <a:pt x="2944180" y="42771"/>
                  </a:lnTo>
                  <a:lnTo>
                    <a:pt x="2909404" y="38881"/>
                  </a:lnTo>
                  <a:lnTo>
                    <a:pt x="2874521" y="35118"/>
                  </a:lnTo>
                  <a:lnTo>
                    <a:pt x="2839568" y="31440"/>
                  </a:lnTo>
                  <a:lnTo>
                    <a:pt x="2804567" y="27818"/>
                  </a:lnTo>
                  <a:lnTo>
                    <a:pt x="2764856" y="24233"/>
                  </a:lnTo>
                  <a:lnTo>
                    <a:pt x="2722004" y="20673"/>
                  </a:lnTo>
                  <a:lnTo>
                    <a:pt x="2677058" y="17130"/>
                  </a:lnTo>
                  <a:lnTo>
                    <a:pt x="2627119" y="13194"/>
                  </a:lnTo>
                  <a:lnTo>
                    <a:pt x="2587167" y="10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2013-10-23T14:06:51Z</dcterms:created>
  <dcterms:modified xsi:type="dcterms:W3CDTF">2013-10-23T14:07:27Z</dcterms:modified>
</cp:coreProperties>
</file>